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8" r:id="rId1"/>
    <p:sldMasterId id="2147483730" r:id="rId2"/>
    <p:sldMasterId id="2147483742" r:id="rId3"/>
  </p:sldMasterIdLst>
  <p:notesMasterIdLst>
    <p:notesMasterId r:id="rId26"/>
  </p:notesMasterIdLst>
  <p:handoutMasterIdLst>
    <p:handoutMasterId r:id="rId27"/>
  </p:handoutMasterIdLst>
  <p:sldIdLst>
    <p:sldId id="258" r:id="rId4"/>
    <p:sldId id="294" r:id="rId5"/>
    <p:sldId id="291" r:id="rId6"/>
    <p:sldId id="301" r:id="rId7"/>
    <p:sldId id="300" r:id="rId8"/>
    <p:sldId id="315" r:id="rId9"/>
    <p:sldId id="313" r:id="rId10"/>
    <p:sldId id="314" r:id="rId11"/>
    <p:sldId id="299" r:id="rId12"/>
    <p:sldId id="298" r:id="rId13"/>
    <p:sldId id="322" r:id="rId14"/>
    <p:sldId id="297" r:id="rId15"/>
    <p:sldId id="302" r:id="rId16"/>
    <p:sldId id="316" r:id="rId17"/>
    <p:sldId id="303" r:id="rId18"/>
    <p:sldId id="311" r:id="rId19"/>
    <p:sldId id="317" r:id="rId20"/>
    <p:sldId id="319" r:id="rId21"/>
    <p:sldId id="308" r:id="rId22"/>
    <p:sldId id="309" r:id="rId23"/>
    <p:sldId id="307" r:id="rId24"/>
    <p:sldId id="321" r:id="rId25"/>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p:scale>
          <a:sx n="100" d="100"/>
          <a:sy n="100" d="100"/>
        </p:scale>
        <p:origin x="-576" y="510"/>
      </p:cViewPr>
      <p:guideLst>
        <p:guide orient="horz" pos="2160"/>
        <p:guide pos="2880"/>
      </p:guideLst>
    </p:cSldViewPr>
  </p:slideViewPr>
  <p:notesTextViewPr>
    <p:cViewPr>
      <p:scale>
        <a:sx n="1" d="1"/>
        <a:sy n="1" d="1"/>
      </p:scale>
      <p:origin x="0" y="0"/>
    </p:cViewPr>
  </p:notesTextViewPr>
  <p:notesViewPr>
    <p:cSldViewPr snapToGrid="0">
      <p:cViewPr varScale="1">
        <p:scale>
          <a:sx n="67" d="100"/>
          <a:sy n="67" d="100"/>
        </p:scale>
        <p:origin x="-3360" y="-10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7A04AA9-E7C5-4A78-A4A8-D9C1FC51A9DA}" type="datetimeFigureOut">
              <a:rPr lang="zh-CN" altLang="en-US" smtClean="0"/>
              <a:pPr/>
              <a:t>2015/10/20</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DD55D7D-A695-46B2-A198-F91ECD03445A}"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AC21BD-B6F4-42EA-9CBA-002065674164}" type="datetimeFigureOut">
              <a:rPr lang="zh-CN" altLang="en-US" smtClean="0"/>
              <a:pPr/>
              <a:t>2015/10/20</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96352A-A869-42D7-8749-078BEF456744}"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196352A-A869-42D7-8749-078BEF456744}" type="slidenum">
              <a:rPr lang="zh-CN" altLang="en-US" smtClean="0"/>
              <a:pPr/>
              <a:t>15</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灯片编号占位符 3"/>
          <p:cNvSpPr>
            <a:spLocks noGrp="1"/>
          </p:cNvSpPr>
          <p:nvPr>
            <p:ph type="sldNum" sz="quarter" idx="10"/>
          </p:nvPr>
        </p:nvSpPr>
        <p:spPr/>
        <p:txBody>
          <a:bodyPr/>
          <a:lstStyle>
            <a:lvl1pPr>
              <a:defRPr/>
            </a:lvl1pPr>
          </a:lstStyle>
          <a:p>
            <a:fld id="{F105991D-5D90-4060-B4F6-E4095DC73CC6}" type="slidenum">
              <a:rPr lang="en-US" altLang="zh-CN">
                <a:solidFill>
                  <a:srgbClr val="003366"/>
                </a:solidFill>
              </a:rPr>
              <a:pPr/>
              <a:t>‹#›</a:t>
            </a:fld>
            <a:endParaRPr lang="en-US" altLang="zh-CN">
              <a:solidFill>
                <a:srgbClr val="003366"/>
              </a:solidFill>
            </a:endParaRPr>
          </a:p>
        </p:txBody>
      </p:sp>
    </p:spTree>
    <p:extLst>
      <p:ext uri="{BB962C8B-B14F-4D97-AF65-F5344CB8AC3E}">
        <p14:creationId xmlns="" xmlns:p14="http://schemas.microsoft.com/office/powerpoint/2010/main" val="2115817816"/>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3D347257-246C-417E-A46B-0C5A9A8212F5}" type="slidenum">
              <a:rPr lang="en-US" altLang="zh-CN">
                <a:solidFill>
                  <a:srgbClr val="003366"/>
                </a:solidFill>
              </a:rPr>
              <a:pPr/>
              <a:t>‹#›</a:t>
            </a:fld>
            <a:endParaRPr lang="en-US" altLang="zh-CN">
              <a:solidFill>
                <a:srgbClr val="003366"/>
              </a:solidFill>
            </a:endParaRPr>
          </a:p>
        </p:txBody>
      </p:sp>
    </p:spTree>
    <p:extLst>
      <p:ext uri="{BB962C8B-B14F-4D97-AF65-F5344CB8AC3E}">
        <p14:creationId xmlns="" xmlns:p14="http://schemas.microsoft.com/office/powerpoint/2010/main" val="2473618913"/>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40513" y="746125"/>
            <a:ext cx="2108200" cy="57785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14325" y="746125"/>
            <a:ext cx="6173788" cy="57785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B02D0631-4372-4A8D-BB2F-ADD3A89632BD}" type="slidenum">
              <a:rPr lang="en-US" altLang="zh-CN">
                <a:solidFill>
                  <a:srgbClr val="003366"/>
                </a:solidFill>
              </a:rPr>
              <a:pPr/>
              <a:t>‹#›</a:t>
            </a:fld>
            <a:endParaRPr lang="en-US" altLang="zh-CN">
              <a:solidFill>
                <a:srgbClr val="003366"/>
              </a:solidFill>
            </a:endParaRPr>
          </a:p>
        </p:txBody>
      </p:sp>
    </p:spTree>
    <p:extLst>
      <p:ext uri="{BB962C8B-B14F-4D97-AF65-F5344CB8AC3E}">
        <p14:creationId xmlns="" xmlns:p14="http://schemas.microsoft.com/office/powerpoint/2010/main" val="1211155958"/>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3366"/>
              </a:solidFill>
            </a:endParaRPr>
          </a:p>
        </p:txBody>
      </p:sp>
      <p:sp>
        <p:nvSpPr>
          <p:cNvPr id="5" name="灯片编号占位符 4"/>
          <p:cNvSpPr>
            <a:spLocks noGrp="1"/>
          </p:cNvSpPr>
          <p:nvPr>
            <p:ph type="sldNum" sz="quarter" idx="11"/>
          </p:nvPr>
        </p:nvSpPr>
        <p:spPr/>
        <p:txBody>
          <a:bodyPr/>
          <a:lstStyle>
            <a:lvl1pPr>
              <a:defRPr/>
            </a:lvl1pPr>
          </a:lstStyle>
          <a:p>
            <a:fld id="{929A5E88-D20D-400A-80CE-1AAA3C9F6788}" type="slidenum">
              <a:rPr lang="en-US" altLang="zh-CN">
                <a:solidFill>
                  <a:srgbClr val="003366"/>
                </a:solidFill>
              </a:rPr>
              <a:pPr/>
              <a:t>‹#›</a:t>
            </a:fld>
            <a:endParaRPr lang="en-US" altLang="zh-CN">
              <a:solidFill>
                <a:srgbClr val="003366"/>
              </a:solidFill>
            </a:endParaRPr>
          </a:p>
        </p:txBody>
      </p:sp>
    </p:spTree>
    <p:extLst>
      <p:ext uri="{BB962C8B-B14F-4D97-AF65-F5344CB8AC3E}">
        <p14:creationId xmlns="" xmlns:p14="http://schemas.microsoft.com/office/powerpoint/2010/main" val="2657929523"/>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3366"/>
              </a:solidFill>
            </a:endParaRPr>
          </a:p>
        </p:txBody>
      </p:sp>
      <p:sp>
        <p:nvSpPr>
          <p:cNvPr id="5" name="灯片编号占位符 4"/>
          <p:cNvSpPr>
            <a:spLocks noGrp="1"/>
          </p:cNvSpPr>
          <p:nvPr>
            <p:ph type="sldNum" sz="quarter" idx="11"/>
          </p:nvPr>
        </p:nvSpPr>
        <p:spPr/>
        <p:txBody>
          <a:bodyPr/>
          <a:lstStyle>
            <a:lvl1pPr>
              <a:defRPr/>
            </a:lvl1pPr>
          </a:lstStyle>
          <a:p>
            <a:fld id="{8C6DB826-F86E-4DD8-91C2-FA3DF2234B44}" type="slidenum">
              <a:rPr lang="en-US" altLang="zh-CN">
                <a:solidFill>
                  <a:srgbClr val="003366"/>
                </a:solidFill>
              </a:rPr>
              <a:pPr/>
              <a:t>‹#›</a:t>
            </a:fld>
            <a:endParaRPr lang="en-US" altLang="zh-CN">
              <a:solidFill>
                <a:srgbClr val="003366"/>
              </a:solidFill>
            </a:endParaRPr>
          </a:p>
        </p:txBody>
      </p:sp>
    </p:spTree>
    <p:extLst>
      <p:ext uri="{BB962C8B-B14F-4D97-AF65-F5344CB8AC3E}">
        <p14:creationId xmlns="" xmlns:p14="http://schemas.microsoft.com/office/powerpoint/2010/main" val="664382400"/>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solidFill>
                <a:srgbClr val="003366"/>
              </a:solidFill>
            </a:endParaRPr>
          </a:p>
        </p:txBody>
      </p:sp>
      <p:sp>
        <p:nvSpPr>
          <p:cNvPr id="5" name="灯片编号占位符 4"/>
          <p:cNvSpPr>
            <a:spLocks noGrp="1"/>
          </p:cNvSpPr>
          <p:nvPr>
            <p:ph type="sldNum" sz="quarter" idx="11"/>
          </p:nvPr>
        </p:nvSpPr>
        <p:spPr/>
        <p:txBody>
          <a:bodyPr/>
          <a:lstStyle>
            <a:lvl1pPr>
              <a:defRPr/>
            </a:lvl1pPr>
          </a:lstStyle>
          <a:p>
            <a:fld id="{7E134D1B-131D-497F-9F42-B66BEA9898E0}" type="slidenum">
              <a:rPr lang="en-US" altLang="zh-CN">
                <a:solidFill>
                  <a:srgbClr val="003366"/>
                </a:solidFill>
              </a:rPr>
              <a:pPr/>
              <a:t>‹#›</a:t>
            </a:fld>
            <a:endParaRPr lang="en-US" altLang="zh-CN">
              <a:solidFill>
                <a:srgbClr val="003366"/>
              </a:solidFill>
            </a:endParaRPr>
          </a:p>
        </p:txBody>
      </p:sp>
    </p:spTree>
    <p:extLst>
      <p:ext uri="{BB962C8B-B14F-4D97-AF65-F5344CB8AC3E}">
        <p14:creationId xmlns="" xmlns:p14="http://schemas.microsoft.com/office/powerpoint/2010/main" val="550424836"/>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484313"/>
            <a:ext cx="4068763" cy="50403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78363" y="1484313"/>
            <a:ext cx="4070350" cy="50403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solidFill>
                <a:srgbClr val="003366"/>
              </a:solidFill>
            </a:endParaRPr>
          </a:p>
        </p:txBody>
      </p:sp>
      <p:sp>
        <p:nvSpPr>
          <p:cNvPr id="6" name="灯片编号占位符 5"/>
          <p:cNvSpPr>
            <a:spLocks noGrp="1"/>
          </p:cNvSpPr>
          <p:nvPr>
            <p:ph type="sldNum" sz="quarter" idx="11"/>
          </p:nvPr>
        </p:nvSpPr>
        <p:spPr/>
        <p:txBody>
          <a:bodyPr/>
          <a:lstStyle>
            <a:lvl1pPr>
              <a:defRPr/>
            </a:lvl1pPr>
          </a:lstStyle>
          <a:p>
            <a:fld id="{DBED655A-0CCD-40F5-BF9A-65608224F29F}" type="slidenum">
              <a:rPr lang="en-US" altLang="zh-CN">
                <a:solidFill>
                  <a:srgbClr val="003366"/>
                </a:solidFill>
              </a:rPr>
              <a:pPr/>
              <a:t>‹#›</a:t>
            </a:fld>
            <a:endParaRPr lang="en-US" altLang="zh-CN">
              <a:solidFill>
                <a:srgbClr val="003366"/>
              </a:solidFill>
            </a:endParaRPr>
          </a:p>
        </p:txBody>
      </p:sp>
    </p:spTree>
    <p:extLst>
      <p:ext uri="{BB962C8B-B14F-4D97-AF65-F5344CB8AC3E}">
        <p14:creationId xmlns="" xmlns:p14="http://schemas.microsoft.com/office/powerpoint/2010/main" val="2749510977"/>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solidFill>
                <a:srgbClr val="003366"/>
              </a:solidFill>
            </a:endParaRPr>
          </a:p>
        </p:txBody>
      </p:sp>
      <p:sp>
        <p:nvSpPr>
          <p:cNvPr id="8" name="灯片编号占位符 7"/>
          <p:cNvSpPr>
            <a:spLocks noGrp="1"/>
          </p:cNvSpPr>
          <p:nvPr>
            <p:ph type="sldNum" sz="quarter" idx="11"/>
          </p:nvPr>
        </p:nvSpPr>
        <p:spPr/>
        <p:txBody>
          <a:bodyPr/>
          <a:lstStyle>
            <a:lvl1pPr>
              <a:defRPr/>
            </a:lvl1pPr>
          </a:lstStyle>
          <a:p>
            <a:fld id="{7D0874A6-9A44-4687-B355-73CB2CFDFFA6}" type="slidenum">
              <a:rPr lang="en-US" altLang="zh-CN">
                <a:solidFill>
                  <a:srgbClr val="003366"/>
                </a:solidFill>
              </a:rPr>
              <a:pPr/>
              <a:t>‹#›</a:t>
            </a:fld>
            <a:endParaRPr lang="en-US" altLang="zh-CN">
              <a:solidFill>
                <a:srgbClr val="003366"/>
              </a:solidFill>
            </a:endParaRPr>
          </a:p>
        </p:txBody>
      </p:sp>
    </p:spTree>
    <p:extLst>
      <p:ext uri="{BB962C8B-B14F-4D97-AF65-F5344CB8AC3E}">
        <p14:creationId xmlns="" xmlns:p14="http://schemas.microsoft.com/office/powerpoint/2010/main" val="2293201787"/>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solidFill>
                <a:srgbClr val="003366"/>
              </a:solidFill>
            </a:endParaRPr>
          </a:p>
        </p:txBody>
      </p:sp>
      <p:sp>
        <p:nvSpPr>
          <p:cNvPr id="4" name="灯片编号占位符 3"/>
          <p:cNvSpPr>
            <a:spLocks noGrp="1"/>
          </p:cNvSpPr>
          <p:nvPr>
            <p:ph type="sldNum" sz="quarter" idx="11"/>
          </p:nvPr>
        </p:nvSpPr>
        <p:spPr/>
        <p:txBody>
          <a:bodyPr/>
          <a:lstStyle>
            <a:lvl1pPr>
              <a:defRPr/>
            </a:lvl1pPr>
          </a:lstStyle>
          <a:p>
            <a:fld id="{54D1DA9B-AC64-4179-9A33-68F500E78A8A}" type="slidenum">
              <a:rPr lang="en-US" altLang="zh-CN">
                <a:solidFill>
                  <a:srgbClr val="003366"/>
                </a:solidFill>
              </a:rPr>
              <a:pPr/>
              <a:t>‹#›</a:t>
            </a:fld>
            <a:endParaRPr lang="en-US" altLang="zh-CN">
              <a:solidFill>
                <a:srgbClr val="003366"/>
              </a:solidFill>
            </a:endParaRPr>
          </a:p>
        </p:txBody>
      </p:sp>
    </p:spTree>
    <p:extLst>
      <p:ext uri="{BB962C8B-B14F-4D97-AF65-F5344CB8AC3E}">
        <p14:creationId xmlns="" xmlns:p14="http://schemas.microsoft.com/office/powerpoint/2010/main" val="1105396529"/>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solidFill>
                <a:srgbClr val="003366"/>
              </a:solidFill>
            </a:endParaRPr>
          </a:p>
        </p:txBody>
      </p:sp>
      <p:sp>
        <p:nvSpPr>
          <p:cNvPr id="3" name="灯片编号占位符 2"/>
          <p:cNvSpPr>
            <a:spLocks noGrp="1"/>
          </p:cNvSpPr>
          <p:nvPr>
            <p:ph type="sldNum" sz="quarter" idx="11"/>
          </p:nvPr>
        </p:nvSpPr>
        <p:spPr/>
        <p:txBody>
          <a:bodyPr/>
          <a:lstStyle>
            <a:lvl1pPr>
              <a:defRPr/>
            </a:lvl1pPr>
          </a:lstStyle>
          <a:p>
            <a:fld id="{F8A9C329-9BD2-4CBA-A3EC-09508F437594}" type="slidenum">
              <a:rPr lang="en-US" altLang="zh-CN">
                <a:solidFill>
                  <a:srgbClr val="003366"/>
                </a:solidFill>
              </a:rPr>
              <a:pPr/>
              <a:t>‹#›</a:t>
            </a:fld>
            <a:endParaRPr lang="en-US" altLang="zh-CN">
              <a:solidFill>
                <a:srgbClr val="003366"/>
              </a:solidFill>
            </a:endParaRPr>
          </a:p>
        </p:txBody>
      </p:sp>
    </p:spTree>
    <p:extLst>
      <p:ext uri="{BB962C8B-B14F-4D97-AF65-F5344CB8AC3E}">
        <p14:creationId xmlns="" xmlns:p14="http://schemas.microsoft.com/office/powerpoint/2010/main" val="3280243217"/>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solidFill>
                <a:srgbClr val="003366"/>
              </a:solidFill>
            </a:endParaRPr>
          </a:p>
        </p:txBody>
      </p:sp>
      <p:sp>
        <p:nvSpPr>
          <p:cNvPr id="6" name="灯片编号占位符 5"/>
          <p:cNvSpPr>
            <a:spLocks noGrp="1"/>
          </p:cNvSpPr>
          <p:nvPr>
            <p:ph type="sldNum" sz="quarter" idx="11"/>
          </p:nvPr>
        </p:nvSpPr>
        <p:spPr/>
        <p:txBody>
          <a:bodyPr/>
          <a:lstStyle>
            <a:lvl1pPr>
              <a:defRPr/>
            </a:lvl1pPr>
          </a:lstStyle>
          <a:p>
            <a:fld id="{48C13ACA-CFC4-49A2-A887-0E1C231659A4}" type="slidenum">
              <a:rPr lang="en-US" altLang="zh-CN">
                <a:solidFill>
                  <a:srgbClr val="003366"/>
                </a:solidFill>
              </a:rPr>
              <a:pPr/>
              <a:t>‹#›</a:t>
            </a:fld>
            <a:endParaRPr lang="en-US" altLang="zh-CN">
              <a:solidFill>
                <a:srgbClr val="003366"/>
              </a:solidFill>
            </a:endParaRPr>
          </a:p>
        </p:txBody>
      </p:sp>
    </p:spTree>
    <p:extLst>
      <p:ext uri="{BB962C8B-B14F-4D97-AF65-F5344CB8AC3E}">
        <p14:creationId xmlns="" xmlns:p14="http://schemas.microsoft.com/office/powerpoint/2010/main" val="3311513333"/>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29C7C343-5E3F-4C56-99D3-530B38ADC8BF}" type="slidenum">
              <a:rPr lang="en-US" altLang="zh-CN">
                <a:solidFill>
                  <a:srgbClr val="003366"/>
                </a:solidFill>
              </a:rPr>
              <a:pPr/>
              <a:t>‹#›</a:t>
            </a:fld>
            <a:endParaRPr lang="en-US" altLang="zh-CN">
              <a:solidFill>
                <a:srgbClr val="003366"/>
              </a:solidFill>
            </a:endParaRPr>
          </a:p>
        </p:txBody>
      </p:sp>
    </p:spTree>
    <p:extLst>
      <p:ext uri="{BB962C8B-B14F-4D97-AF65-F5344CB8AC3E}">
        <p14:creationId xmlns="" xmlns:p14="http://schemas.microsoft.com/office/powerpoint/2010/main" val="3382161278"/>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solidFill>
                <a:srgbClr val="003366"/>
              </a:solidFill>
            </a:endParaRPr>
          </a:p>
        </p:txBody>
      </p:sp>
      <p:sp>
        <p:nvSpPr>
          <p:cNvPr id="6" name="灯片编号占位符 5"/>
          <p:cNvSpPr>
            <a:spLocks noGrp="1"/>
          </p:cNvSpPr>
          <p:nvPr>
            <p:ph type="sldNum" sz="quarter" idx="11"/>
          </p:nvPr>
        </p:nvSpPr>
        <p:spPr/>
        <p:txBody>
          <a:bodyPr/>
          <a:lstStyle>
            <a:lvl1pPr>
              <a:defRPr/>
            </a:lvl1pPr>
          </a:lstStyle>
          <a:p>
            <a:fld id="{9DF96FC6-88FC-4127-ACDA-94E64E0511F4}" type="slidenum">
              <a:rPr lang="en-US" altLang="zh-CN">
                <a:solidFill>
                  <a:srgbClr val="003366"/>
                </a:solidFill>
              </a:rPr>
              <a:pPr/>
              <a:t>‹#›</a:t>
            </a:fld>
            <a:endParaRPr lang="en-US" altLang="zh-CN">
              <a:solidFill>
                <a:srgbClr val="003366"/>
              </a:solidFill>
            </a:endParaRPr>
          </a:p>
        </p:txBody>
      </p:sp>
    </p:spTree>
    <p:extLst>
      <p:ext uri="{BB962C8B-B14F-4D97-AF65-F5344CB8AC3E}">
        <p14:creationId xmlns="" xmlns:p14="http://schemas.microsoft.com/office/powerpoint/2010/main" val="1128853296"/>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3366"/>
              </a:solidFill>
            </a:endParaRPr>
          </a:p>
        </p:txBody>
      </p:sp>
      <p:sp>
        <p:nvSpPr>
          <p:cNvPr id="5" name="灯片编号占位符 4"/>
          <p:cNvSpPr>
            <a:spLocks noGrp="1"/>
          </p:cNvSpPr>
          <p:nvPr>
            <p:ph type="sldNum" sz="quarter" idx="11"/>
          </p:nvPr>
        </p:nvSpPr>
        <p:spPr/>
        <p:txBody>
          <a:bodyPr/>
          <a:lstStyle>
            <a:lvl1pPr>
              <a:defRPr/>
            </a:lvl1pPr>
          </a:lstStyle>
          <a:p>
            <a:fld id="{CF0E1467-95C3-46E2-BEAB-B67D9EADFBDC}" type="slidenum">
              <a:rPr lang="en-US" altLang="zh-CN">
                <a:solidFill>
                  <a:srgbClr val="003366"/>
                </a:solidFill>
              </a:rPr>
              <a:pPr/>
              <a:t>‹#›</a:t>
            </a:fld>
            <a:endParaRPr lang="en-US" altLang="zh-CN">
              <a:solidFill>
                <a:srgbClr val="003366"/>
              </a:solidFill>
            </a:endParaRPr>
          </a:p>
        </p:txBody>
      </p:sp>
    </p:spTree>
    <p:extLst>
      <p:ext uri="{BB962C8B-B14F-4D97-AF65-F5344CB8AC3E}">
        <p14:creationId xmlns="" xmlns:p14="http://schemas.microsoft.com/office/powerpoint/2010/main" val="1578129106"/>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40513" y="746125"/>
            <a:ext cx="2108200" cy="57785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14325" y="746125"/>
            <a:ext cx="6173788" cy="57785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3366"/>
              </a:solidFill>
            </a:endParaRPr>
          </a:p>
        </p:txBody>
      </p:sp>
      <p:sp>
        <p:nvSpPr>
          <p:cNvPr id="5" name="灯片编号占位符 4"/>
          <p:cNvSpPr>
            <a:spLocks noGrp="1"/>
          </p:cNvSpPr>
          <p:nvPr>
            <p:ph type="sldNum" sz="quarter" idx="11"/>
          </p:nvPr>
        </p:nvSpPr>
        <p:spPr/>
        <p:txBody>
          <a:bodyPr/>
          <a:lstStyle>
            <a:lvl1pPr>
              <a:defRPr/>
            </a:lvl1pPr>
          </a:lstStyle>
          <a:p>
            <a:fld id="{03A705A4-3AF2-49F2-9AA2-C233E677EDCB}" type="slidenum">
              <a:rPr lang="en-US" altLang="zh-CN">
                <a:solidFill>
                  <a:srgbClr val="003366"/>
                </a:solidFill>
              </a:rPr>
              <a:pPr/>
              <a:t>‹#›</a:t>
            </a:fld>
            <a:endParaRPr lang="en-US" altLang="zh-CN">
              <a:solidFill>
                <a:srgbClr val="003366"/>
              </a:solidFill>
            </a:endParaRPr>
          </a:p>
        </p:txBody>
      </p:sp>
    </p:spTree>
    <p:extLst>
      <p:ext uri="{BB962C8B-B14F-4D97-AF65-F5344CB8AC3E}">
        <p14:creationId xmlns="" xmlns:p14="http://schemas.microsoft.com/office/powerpoint/2010/main" val="895923"/>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3366"/>
              </a:solidFill>
            </a:endParaRPr>
          </a:p>
        </p:txBody>
      </p:sp>
      <p:sp>
        <p:nvSpPr>
          <p:cNvPr id="5" name="灯片编号占位符 4"/>
          <p:cNvSpPr>
            <a:spLocks noGrp="1"/>
          </p:cNvSpPr>
          <p:nvPr>
            <p:ph type="sldNum" sz="quarter" idx="11"/>
          </p:nvPr>
        </p:nvSpPr>
        <p:spPr/>
        <p:txBody>
          <a:bodyPr/>
          <a:lstStyle>
            <a:lvl1pPr>
              <a:defRPr/>
            </a:lvl1pPr>
          </a:lstStyle>
          <a:p>
            <a:fld id="{929A5E88-D20D-400A-80CE-1AAA3C9F6788}" type="slidenum">
              <a:rPr lang="en-US" altLang="zh-CN">
                <a:solidFill>
                  <a:srgbClr val="003366"/>
                </a:solidFill>
              </a:rPr>
              <a:pPr/>
              <a:t>‹#›</a:t>
            </a:fld>
            <a:endParaRPr lang="en-US" altLang="zh-CN">
              <a:solidFill>
                <a:srgbClr val="003366"/>
              </a:solidFill>
            </a:endParaRPr>
          </a:p>
        </p:txBody>
      </p:sp>
    </p:spTree>
    <p:extLst>
      <p:ext uri="{BB962C8B-B14F-4D97-AF65-F5344CB8AC3E}">
        <p14:creationId xmlns="" xmlns:p14="http://schemas.microsoft.com/office/powerpoint/2010/main" val="3017653406"/>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3366"/>
              </a:solidFill>
            </a:endParaRPr>
          </a:p>
        </p:txBody>
      </p:sp>
      <p:sp>
        <p:nvSpPr>
          <p:cNvPr id="5" name="灯片编号占位符 4"/>
          <p:cNvSpPr>
            <a:spLocks noGrp="1"/>
          </p:cNvSpPr>
          <p:nvPr>
            <p:ph type="sldNum" sz="quarter" idx="11"/>
          </p:nvPr>
        </p:nvSpPr>
        <p:spPr/>
        <p:txBody>
          <a:bodyPr/>
          <a:lstStyle>
            <a:lvl1pPr>
              <a:defRPr/>
            </a:lvl1pPr>
          </a:lstStyle>
          <a:p>
            <a:fld id="{8C6DB826-F86E-4DD8-91C2-FA3DF2234B44}" type="slidenum">
              <a:rPr lang="en-US" altLang="zh-CN">
                <a:solidFill>
                  <a:srgbClr val="003366"/>
                </a:solidFill>
              </a:rPr>
              <a:pPr/>
              <a:t>‹#›</a:t>
            </a:fld>
            <a:endParaRPr lang="en-US" altLang="zh-CN">
              <a:solidFill>
                <a:srgbClr val="003366"/>
              </a:solidFill>
            </a:endParaRPr>
          </a:p>
        </p:txBody>
      </p:sp>
    </p:spTree>
    <p:extLst>
      <p:ext uri="{BB962C8B-B14F-4D97-AF65-F5344CB8AC3E}">
        <p14:creationId xmlns="" xmlns:p14="http://schemas.microsoft.com/office/powerpoint/2010/main" val="2170709359"/>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en-US" altLang="zh-CN">
              <a:solidFill>
                <a:srgbClr val="003366"/>
              </a:solidFill>
            </a:endParaRPr>
          </a:p>
        </p:txBody>
      </p:sp>
      <p:sp>
        <p:nvSpPr>
          <p:cNvPr id="5" name="灯片编号占位符 4"/>
          <p:cNvSpPr>
            <a:spLocks noGrp="1"/>
          </p:cNvSpPr>
          <p:nvPr>
            <p:ph type="sldNum" sz="quarter" idx="11"/>
          </p:nvPr>
        </p:nvSpPr>
        <p:spPr/>
        <p:txBody>
          <a:bodyPr/>
          <a:lstStyle>
            <a:lvl1pPr>
              <a:defRPr/>
            </a:lvl1pPr>
          </a:lstStyle>
          <a:p>
            <a:fld id="{7E134D1B-131D-497F-9F42-B66BEA9898E0}" type="slidenum">
              <a:rPr lang="en-US" altLang="zh-CN">
                <a:solidFill>
                  <a:srgbClr val="003366"/>
                </a:solidFill>
              </a:rPr>
              <a:pPr/>
              <a:t>‹#›</a:t>
            </a:fld>
            <a:endParaRPr lang="en-US" altLang="zh-CN">
              <a:solidFill>
                <a:srgbClr val="003366"/>
              </a:solidFill>
            </a:endParaRPr>
          </a:p>
        </p:txBody>
      </p:sp>
    </p:spTree>
    <p:extLst>
      <p:ext uri="{BB962C8B-B14F-4D97-AF65-F5344CB8AC3E}">
        <p14:creationId xmlns="" xmlns:p14="http://schemas.microsoft.com/office/powerpoint/2010/main" val="3439672243"/>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484313"/>
            <a:ext cx="4068763" cy="50403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78363" y="1484313"/>
            <a:ext cx="4070350" cy="50403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en-US" altLang="zh-CN">
              <a:solidFill>
                <a:srgbClr val="003366"/>
              </a:solidFill>
            </a:endParaRPr>
          </a:p>
        </p:txBody>
      </p:sp>
      <p:sp>
        <p:nvSpPr>
          <p:cNvPr id="6" name="灯片编号占位符 5"/>
          <p:cNvSpPr>
            <a:spLocks noGrp="1"/>
          </p:cNvSpPr>
          <p:nvPr>
            <p:ph type="sldNum" sz="quarter" idx="11"/>
          </p:nvPr>
        </p:nvSpPr>
        <p:spPr/>
        <p:txBody>
          <a:bodyPr/>
          <a:lstStyle>
            <a:lvl1pPr>
              <a:defRPr/>
            </a:lvl1pPr>
          </a:lstStyle>
          <a:p>
            <a:fld id="{DBED655A-0CCD-40F5-BF9A-65608224F29F}" type="slidenum">
              <a:rPr lang="en-US" altLang="zh-CN">
                <a:solidFill>
                  <a:srgbClr val="003366"/>
                </a:solidFill>
              </a:rPr>
              <a:pPr/>
              <a:t>‹#›</a:t>
            </a:fld>
            <a:endParaRPr lang="en-US" altLang="zh-CN">
              <a:solidFill>
                <a:srgbClr val="003366"/>
              </a:solidFill>
            </a:endParaRPr>
          </a:p>
        </p:txBody>
      </p:sp>
    </p:spTree>
    <p:extLst>
      <p:ext uri="{BB962C8B-B14F-4D97-AF65-F5344CB8AC3E}">
        <p14:creationId xmlns="" xmlns:p14="http://schemas.microsoft.com/office/powerpoint/2010/main" val="3138040122"/>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en-US" altLang="zh-CN">
              <a:solidFill>
                <a:srgbClr val="003366"/>
              </a:solidFill>
            </a:endParaRPr>
          </a:p>
        </p:txBody>
      </p:sp>
      <p:sp>
        <p:nvSpPr>
          <p:cNvPr id="8" name="灯片编号占位符 7"/>
          <p:cNvSpPr>
            <a:spLocks noGrp="1"/>
          </p:cNvSpPr>
          <p:nvPr>
            <p:ph type="sldNum" sz="quarter" idx="11"/>
          </p:nvPr>
        </p:nvSpPr>
        <p:spPr/>
        <p:txBody>
          <a:bodyPr/>
          <a:lstStyle>
            <a:lvl1pPr>
              <a:defRPr/>
            </a:lvl1pPr>
          </a:lstStyle>
          <a:p>
            <a:fld id="{7D0874A6-9A44-4687-B355-73CB2CFDFFA6}" type="slidenum">
              <a:rPr lang="en-US" altLang="zh-CN">
                <a:solidFill>
                  <a:srgbClr val="003366"/>
                </a:solidFill>
              </a:rPr>
              <a:pPr/>
              <a:t>‹#›</a:t>
            </a:fld>
            <a:endParaRPr lang="en-US" altLang="zh-CN">
              <a:solidFill>
                <a:srgbClr val="003366"/>
              </a:solidFill>
            </a:endParaRPr>
          </a:p>
        </p:txBody>
      </p:sp>
    </p:spTree>
    <p:extLst>
      <p:ext uri="{BB962C8B-B14F-4D97-AF65-F5344CB8AC3E}">
        <p14:creationId xmlns="" xmlns:p14="http://schemas.microsoft.com/office/powerpoint/2010/main" val="504385842"/>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en-US" altLang="zh-CN">
              <a:solidFill>
                <a:srgbClr val="003366"/>
              </a:solidFill>
            </a:endParaRPr>
          </a:p>
        </p:txBody>
      </p:sp>
      <p:sp>
        <p:nvSpPr>
          <p:cNvPr id="4" name="灯片编号占位符 3"/>
          <p:cNvSpPr>
            <a:spLocks noGrp="1"/>
          </p:cNvSpPr>
          <p:nvPr>
            <p:ph type="sldNum" sz="quarter" idx="11"/>
          </p:nvPr>
        </p:nvSpPr>
        <p:spPr/>
        <p:txBody>
          <a:bodyPr/>
          <a:lstStyle>
            <a:lvl1pPr>
              <a:defRPr/>
            </a:lvl1pPr>
          </a:lstStyle>
          <a:p>
            <a:fld id="{54D1DA9B-AC64-4179-9A33-68F500E78A8A}" type="slidenum">
              <a:rPr lang="en-US" altLang="zh-CN">
                <a:solidFill>
                  <a:srgbClr val="003366"/>
                </a:solidFill>
              </a:rPr>
              <a:pPr/>
              <a:t>‹#›</a:t>
            </a:fld>
            <a:endParaRPr lang="en-US" altLang="zh-CN">
              <a:solidFill>
                <a:srgbClr val="003366"/>
              </a:solidFill>
            </a:endParaRPr>
          </a:p>
        </p:txBody>
      </p:sp>
    </p:spTree>
    <p:extLst>
      <p:ext uri="{BB962C8B-B14F-4D97-AF65-F5344CB8AC3E}">
        <p14:creationId xmlns="" xmlns:p14="http://schemas.microsoft.com/office/powerpoint/2010/main" val="2253846021"/>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en-US" altLang="zh-CN">
              <a:solidFill>
                <a:srgbClr val="003366"/>
              </a:solidFill>
            </a:endParaRPr>
          </a:p>
        </p:txBody>
      </p:sp>
      <p:sp>
        <p:nvSpPr>
          <p:cNvPr id="3" name="灯片编号占位符 2"/>
          <p:cNvSpPr>
            <a:spLocks noGrp="1"/>
          </p:cNvSpPr>
          <p:nvPr>
            <p:ph type="sldNum" sz="quarter" idx="11"/>
          </p:nvPr>
        </p:nvSpPr>
        <p:spPr/>
        <p:txBody>
          <a:bodyPr/>
          <a:lstStyle>
            <a:lvl1pPr>
              <a:defRPr/>
            </a:lvl1pPr>
          </a:lstStyle>
          <a:p>
            <a:fld id="{F8A9C329-9BD2-4CBA-A3EC-09508F437594}" type="slidenum">
              <a:rPr lang="en-US" altLang="zh-CN">
                <a:solidFill>
                  <a:srgbClr val="003366"/>
                </a:solidFill>
              </a:rPr>
              <a:pPr/>
              <a:t>‹#›</a:t>
            </a:fld>
            <a:endParaRPr lang="en-US" altLang="zh-CN">
              <a:solidFill>
                <a:srgbClr val="003366"/>
              </a:solidFill>
            </a:endParaRPr>
          </a:p>
        </p:txBody>
      </p:sp>
    </p:spTree>
    <p:extLst>
      <p:ext uri="{BB962C8B-B14F-4D97-AF65-F5344CB8AC3E}">
        <p14:creationId xmlns="" xmlns:p14="http://schemas.microsoft.com/office/powerpoint/2010/main" val="3052971746"/>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CN" altLang="en-US" smtClean="0"/>
              <a:t>单击此处编辑母版文本样式</a:t>
            </a:r>
          </a:p>
        </p:txBody>
      </p:sp>
      <p:sp>
        <p:nvSpPr>
          <p:cNvPr id="4" name="灯片编号占位符 3"/>
          <p:cNvSpPr>
            <a:spLocks noGrp="1"/>
          </p:cNvSpPr>
          <p:nvPr>
            <p:ph type="sldNum" sz="quarter" idx="10"/>
          </p:nvPr>
        </p:nvSpPr>
        <p:spPr/>
        <p:txBody>
          <a:bodyPr/>
          <a:lstStyle>
            <a:lvl1pPr>
              <a:defRPr/>
            </a:lvl1pPr>
          </a:lstStyle>
          <a:p>
            <a:fld id="{0FC1ECD8-28B4-493B-BA35-885CCD171041}" type="slidenum">
              <a:rPr lang="en-US" altLang="zh-CN">
                <a:solidFill>
                  <a:srgbClr val="003366"/>
                </a:solidFill>
              </a:rPr>
              <a:pPr/>
              <a:t>‹#›</a:t>
            </a:fld>
            <a:endParaRPr lang="en-US" altLang="zh-CN">
              <a:solidFill>
                <a:srgbClr val="003366"/>
              </a:solidFill>
            </a:endParaRPr>
          </a:p>
        </p:txBody>
      </p:sp>
    </p:spTree>
    <p:extLst>
      <p:ext uri="{BB962C8B-B14F-4D97-AF65-F5344CB8AC3E}">
        <p14:creationId xmlns="" xmlns:p14="http://schemas.microsoft.com/office/powerpoint/2010/main" val="4204965443"/>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solidFill>
                <a:srgbClr val="003366"/>
              </a:solidFill>
            </a:endParaRPr>
          </a:p>
        </p:txBody>
      </p:sp>
      <p:sp>
        <p:nvSpPr>
          <p:cNvPr id="6" name="灯片编号占位符 5"/>
          <p:cNvSpPr>
            <a:spLocks noGrp="1"/>
          </p:cNvSpPr>
          <p:nvPr>
            <p:ph type="sldNum" sz="quarter" idx="11"/>
          </p:nvPr>
        </p:nvSpPr>
        <p:spPr/>
        <p:txBody>
          <a:bodyPr/>
          <a:lstStyle>
            <a:lvl1pPr>
              <a:defRPr/>
            </a:lvl1pPr>
          </a:lstStyle>
          <a:p>
            <a:fld id="{48C13ACA-CFC4-49A2-A887-0E1C231659A4}" type="slidenum">
              <a:rPr lang="en-US" altLang="zh-CN">
                <a:solidFill>
                  <a:srgbClr val="003366"/>
                </a:solidFill>
              </a:rPr>
              <a:pPr/>
              <a:t>‹#›</a:t>
            </a:fld>
            <a:endParaRPr lang="en-US" altLang="zh-CN">
              <a:solidFill>
                <a:srgbClr val="003366"/>
              </a:solidFill>
            </a:endParaRPr>
          </a:p>
        </p:txBody>
      </p:sp>
    </p:spTree>
    <p:extLst>
      <p:ext uri="{BB962C8B-B14F-4D97-AF65-F5344CB8AC3E}">
        <p14:creationId xmlns="" xmlns:p14="http://schemas.microsoft.com/office/powerpoint/2010/main" val="637457296"/>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en-US" altLang="zh-CN">
              <a:solidFill>
                <a:srgbClr val="003366"/>
              </a:solidFill>
            </a:endParaRPr>
          </a:p>
        </p:txBody>
      </p:sp>
      <p:sp>
        <p:nvSpPr>
          <p:cNvPr id="6" name="灯片编号占位符 5"/>
          <p:cNvSpPr>
            <a:spLocks noGrp="1"/>
          </p:cNvSpPr>
          <p:nvPr>
            <p:ph type="sldNum" sz="quarter" idx="11"/>
          </p:nvPr>
        </p:nvSpPr>
        <p:spPr/>
        <p:txBody>
          <a:bodyPr/>
          <a:lstStyle>
            <a:lvl1pPr>
              <a:defRPr/>
            </a:lvl1pPr>
          </a:lstStyle>
          <a:p>
            <a:fld id="{9DF96FC6-88FC-4127-ACDA-94E64E0511F4}" type="slidenum">
              <a:rPr lang="en-US" altLang="zh-CN">
                <a:solidFill>
                  <a:srgbClr val="003366"/>
                </a:solidFill>
              </a:rPr>
              <a:pPr/>
              <a:t>‹#›</a:t>
            </a:fld>
            <a:endParaRPr lang="en-US" altLang="zh-CN">
              <a:solidFill>
                <a:srgbClr val="003366"/>
              </a:solidFill>
            </a:endParaRPr>
          </a:p>
        </p:txBody>
      </p:sp>
    </p:spTree>
    <p:extLst>
      <p:ext uri="{BB962C8B-B14F-4D97-AF65-F5344CB8AC3E}">
        <p14:creationId xmlns="" xmlns:p14="http://schemas.microsoft.com/office/powerpoint/2010/main" val="3137278371"/>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3366"/>
              </a:solidFill>
            </a:endParaRPr>
          </a:p>
        </p:txBody>
      </p:sp>
      <p:sp>
        <p:nvSpPr>
          <p:cNvPr id="5" name="灯片编号占位符 4"/>
          <p:cNvSpPr>
            <a:spLocks noGrp="1"/>
          </p:cNvSpPr>
          <p:nvPr>
            <p:ph type="sldNum" sz="quarter" idx="11"/>
          </p:nvPr>
        </p:nvSpPr>
        <p:spPr/>
        <p:txBody>
          <a:bodyPr/>
          <a:lstStyle>
            <a:lvl1pPr>
              <a:defRPr/>
            </a:lvl1pPr>
          </a:lstStyle>
          <a:p>
            <a:fld id="{CF0E1467-95C3-46E2-BEAB-B67D9EADFBDC}" type="slidenum">
              <a:rPr lang="en-US" altLang="zh-CN">
                <a:solidFill>
                  <a:srgbClr val="003366"/>
                </a:solidFill>
              </a:rPr>
              <a:pPr/>
              <a:t>‹#›</a:t>
            </a:fld>
            <a:endParaRPr lang="en-US" altLang="zh-CN">
              <a:solidFill>
                <a:srgbClr val="003366"/>
              </a:solidFill>
            </a:endParaRPr>
          </a:p>
        </p:txBody>
      </p:sp>
    </p:spTree>
    <p:extLst>
      <p:ext uri="{BB962C8B-B14F-4D97-AF65-F5344CB8AC3E}">
        <p14:creationId xmlns="" xmlns:p14="http://schemas.microsoft.com/office/powerpoint/2010/main" val="1114944214"/>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40513" y="746125"/>
            <a:ext cx="2108200" cy="57785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14325" y="746125"/>
            <a:ext cx="6173788" cy="57785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en-US" altLang="zh-CN">
              <a:solidFill>
                <a:srgbClr val="003366"/>
              </a:solidFill>
            </a:endParaRPr>
          </a:p>
        </p:txBody>
      </p:sp>
      <p:sp>
        <p:nvSpPr>
          <p:cNvPr id="5" name="灯片编号占位符 4"/>
          <p:cNvSpPr>
            <a:spLocks noGrp="1"/>
          </p:cNvSpPr>
          <p:nvPr>
            <p:ph type="sldNum" sz="quarter" idx="11"/>
          </p:nvPr>
        </p:nvSpPr>
        <p:spPr/>
        <p:txBody>
          <a:bodyPr/>
          <a:lstStyle>
            <a:lvl1pPr>
              <a:defRPr/>
            </a:lvl1pPr>
          </a:lstStyle>
          <a:p>
            <a:fld id="{03A705A4-3AF2-49F2-9AA2-C233E677EDCB}" type="slidenum">
              <a:rPr lang="en-US" altLang="zh-CN">
                <a:solidFill>
                  <a:srgbClr val="003366"/>
                </a:solidFill>
              </a:rPr>
              <a:pPr/>
              <a:t>‹#›</a:t>
            </a:fld>
            <a:endParaRPr lang="en-US" altLang="zh-CN">
              <a:solidFill>
                <a:srgbClr val="003366"/>
              </a:solidFill>
            </a:endParaRPr>
          </a:p>
        </p:txBody>
      </p:sp>
    </p:spTree>
    <p:extLst>
      <p:ext uri="{BB962C8B-B14F-4D97-AF65-F5344CB8AC3E}">
        <p14:creationId xmlns="" xmlns:p14="http://schemas.microsoft.com/office/powerpoint/2010/main" val="2492947469"/>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484313"/>
            <a:ext cx="4068763" cy="50403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78363" y="1484313"/>
            <a:ext cx="4070350" cy="5040312"/>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4"/>
          <p:cNvSpPr>
            <a:spLocks noGrp="1"/>
          </p:cNvSpPr>
          <p:nvPr>
            <p:ph type="sldNum" sz="quarter" idx="10"/>
          </p:nvPr>
        </p:nvSpPr>
        <p:spPr/>
        <p:txBody>
          <a:bodyPr/>
          <a:lstStyle>
            <a:lvl1pPr>
              <a:defRPr/>
            </a:lvl1pPr>
          </a:lstStyle>
          <a:p>
            <a:fld id="{12879069-F9B3-4D8E-8E5E-987772F56FAC}" type="slidenum">
              <a:rPr lang="en-US" altLang="zh-CN">
                <a:solidFill>
                  <a:srgbClr val="003366"/>
                </a:solidFill>
              </a:rPr>
              <a:pPr/>
              <a:t>‹#›</a:t>
            </a:fld>
            <a:endParaRPr lang="en-US" altLang="zh-CN">
              <a:solidFill>
                <a:srgbClr val="003366"/>
              </a:solidFill>
            </a:endParaRPr>
          </a:p>
        </p:txBody>
      </p:sp>
    </p:spTree>
    <p:extLst>
      <p:ext uri="{BB962C8B-B14F-4D97-AF65-F5344CB8AC3E}">
        <p14:creationId xmlns="" xmlns:p14="http://schemas.microsoft.com/office/powerpoint/2010/main" val="912578598"/>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30238"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30238" y="2505075"/>
            <a:ext cx="386873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0" y="2505075"/>
            <a:ext cx="38877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6"/>
          <p:cNvSpPr>
            <a:spLocks noGrp="1"/>
          </p:cNvSpPr>
          <p:nvPr>
            <p:ph type="sldNum" sz="quarter" idx="10"/>
          </p:nvPr>
        </p:nvSpPr>
        <p:spPr/>
        <p:txBody>
          <a:bodyPr/>
          <a:lstStyle>
            <a:lvl1pPr>
              <a:defRPr/>
            </a:lvl1pPr>
          </a:lstStyle>
          <a:p>
            <a:fld id="{5F032F34-299B-44EB-A5F7-5417F117E880}" type="slidenum">
              <a:rPr lang="en-US" altLang="zh-CN">
                <a:solidFill>
                  <a:srgbClr val="003366"/>
                </a:solidFill>
              </a:rPr>
              <a:pPr/>
              <a:t>‹#›</a:t>
            </a:fld>
            <a:endParaRPr lang="en-US" altLang="zh-CN">
              <a:solidFill>
                <a:srgbClr val="003366"/>
              </a:solidFill>
            </a:endParaRPr>
          </a:p>
        </p:txBody>
      </p:sp>
    </p:spTree>
    <p:extLst>
      <p:ext uri="{BB962C8B-B14F-4D97-AF65-F5344CB8AC3E}">
        <p14:creationId xmlns="" xmlns:p14="http://schemas.microsoft.com/office/powerpoint/2010/main" val="199277026"/>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lstStyle>
            <a:lvl1pPr>
              <a:defRPr/>
            </a:lvl1pPr>
          </a:lstStyle>
          <a:p>
            <a:fld id="{89250942-E3D6-4829-ADEC-EEB5688F83B0}" type="slidenum">
              <a:rPr lang="en-US" altLang="zh-CN">
                <a:solidFill>
                  <a:srgbClr val="003366"/>
                </a:solidFill>
              </a:rPr>
              <a:pPr/>
              <a:t>‹#›</a:t>
            </a:fld>
            <a:endParaRPr lang="en-US" altLang="zh-CN">
              <a:solidFill>
                <a:srgbClr val="003366"/>
              </a:solidFill>
            </a:endParaRPr>
          </a:p>
        </p:txBody>
      </p:sp>
    </p:spTree>
    <p:extLst>
      <p:ext uri="{BB962C8B-B14F-4D97-AF65-F5344CB8AC3E}">
        <p14:creationId xmlns="" xmlns:p14="http://schemas.microsoft.com/office/powerpoint/2010/main" val="2036804059"/>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lvl1pPr>
              <a:defRPr/>
            </a:lvl1pPr>
          </a:lstStyle>
          <a:p>
            <a:fld id="{CC6ECA77-5E3B-488B-A2D7-19B60D65D193}" type="slidenum">
              <a:rPr lang="en-US" altLang="zh-CN">
                <a:solidFill>
                  <a:srgbClr val="003366"/>
                </a:solidFill>
              </a:rPr>
              <a:pPr/>
              <a:t>‹#›</a:t>
            </a:fld>
            <a:endParaRPr lang="en-US" altLang="zh-CN">
              <a:solidFill>
                <a:srgbClr val="003366"/>
              </a:solidFill>
            </a:endParaRPr>
          </a:p>
        </p:txBody>
      </p:sp>
    </p:spTree>
    <p:extLst>
      <p:ext uri="{BB962C8B-B14F-4D97-AF65-F5344CB8AC3E}">
        <p14:creationId xmlns="" xmlns:p14="http://schemas.microsoft.com/office/powerpoint/2010/main" val="1052356373"/>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灯片编号占位符 4"/>
          <p:cNvSpPr>
            <a:spLocks noGrp="1"/>
          </p:cNvSpPr>
          <p:nvPr>
            <p:ph type="sldNum" sz="quarter" idx="10"/>
          </p:nvPr>
        </p:nvSpPr>
        <p:spPr/>
        <p:txBody>
          <a:bodyPr/>
          <a:lstStyle>
            <a:lvl1pPr>
              <a:defRPr/>
            </a:lvl1pPr>
          </a:lstStyle>
          <a:p>
            <a:fld id="{6ABF4FBA-EC8F-4FA8-9197-CD277EA0C377}" type="slidenum">
              <a:rPr lang="en-US" altLang="zh-CN">
                <a:solidFill>
                  <a:srgbClr val="003366"/>
                </a:solidFill>
              </a:rPr>
              <a:pPr/>
              <a:t>‹#›</a:t>
            </a:fld>
            <a:endParaRPr lang="en-US" altLang="zh-CN">
              <a:solidFill>
                <a:srgbClr val="003366"/>
              </a:solidFill>
            </a:endParaRPr>
          </a:p>
        </p:txBody>
      </p:sp>
    </p:spTree>
    <p:extLst>
      <p:ext uri="{BB962C8B-B14F-4D97-AF65-F5344CB8AC3E}">
        <p14:creationId xmlns="" xmlns:p14="http://schemas.microsoft.com/office/powerpoint/2010/main" val="2323913601"/>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30238" y="457200"/>
            <a:ext cx="2949575"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灯片编号占位符 4"/>
          <p:cNvSpPr>
            <a:spLocks noGrp="1"/>
          </p:cNvSpPr>
          <p:nvPr>
            <p:ph type="sldNum" sz="quarter" idx="10"/>
          </p:nvPr>
        </p:nvSpPr>
        <p:spPr/>
        <p:txBody>
          <a:bodyPr/>
          <a:lstStyle>
            <a:lvl1pPr>
              <a:defRPr/>
            </a:lvl1pPr>
          </a:lstStyle>
          <a:p>
            <a:fld id="{A7AAE085-A461-4F2A-A8EE-D8B0AEE0A31F}" type="slidenum">
              <a:rPr lang="en-US" altLang="zh-CN">
                <a:solidFill>
                  <a:srgbClr val="003366"/>
                </a:solidFill>
              </a:rPr>
              <a:pPr/>
              <a:t>‹#›</a:t>
            </a:fld>
            <a:endParaRPr lang="en-US" altLang="zh-CN">
              <a:solidFill>
                <a:srgbClr val="003366"/>
              </a:solidFill>
            </a:endParaRPr>
          </a:p>
        </p:txBody>
      </p:sp>
    </p:spTree>
    <p:extLst>
      <p:ext uri="{BB962C8B-B14F-4D97-AF65-F5344CB8AC3E}">
        <p14:creationId xmlns="" xmlns:p14="http://schemas.microsoft.com/office/powerpoint/2010/main" val="3126747"/>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21506" name="Picture 57" descr="未标题-1"/>
          <p:cNvPicPr>
            <a:picLocks noChangeAspect="1" noChangeArrowheads="1"/>
          </p:cNvPicPr>
          <p:nvPr/>
        </p:nvPicPr>
        <p:blipFill>
          <a:blip r:embed="rId13">
            <a:extLst>
              <a:ext uri="{28A0092B-C50C-407E-A947-70E740481C1C}">
                <a14:useLocalDpi xmlns="" xmlns:a14="http://schemas.microsoft.com/office/drawing/2010/main" val="0"/>
              </a:ext>
            </a:extLst>
          </a:blip>
          <a:srcRect/>
          <a:stretch>
            <a:fillRect/>
          </a:stretch>
        </p:blipFill>
        <p:spPr bwMode="auto">
          <a:xfrm>
            <a:off x="-6350" y="1468438"/>
            <a:ext cx="9159875" cy="51196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507" name="Freeform 8"/>
          <p:cNvSpPr>
            <a:spLocks/>
          </p:cNvSpPr>
          <p:nvPr/>
        </p:nvSpPr>
        <p:spPr bwMode="auto">
          <a:xfrm>
            <a:off x="0" y="696913"/>
            <a:ext cx="9144000" cy="633412"/>
          </a:xfrm>
          <a:custGeom>
            <a:avLst/>
            <a:gdLst>
              <a:gd name="T0" fmla="*/ 0 w 5049"/>
              <a:gd name="T1" fmla="*/ 0 h 1471"/>
              <a:gd name="T2" fmla="*/ 5049 w 5049"/>
              <a:gd name="T3" fmla="*/ 2 h 1471"/>
              <a:gd name="T4" fmla="*/ 5048 w 5049"/>
              <a:gd name="T5" fmla="*/ 1458 h 1471"/>
              <a:gd name="T6" fmla="*/ 0 w 5049"/>
              <a:gd name="T7" fmla="*/ 1471 h 1471"/>
              <a:gd name="T8" fmla="*/ 0 w 5049"/>
              <a:gd name="T9" fmla="*/ 0 h 1471"/>
              <a:gd name="T10" fmla="*/ 0 w 5049"/>
              <a:gd name="T11" fmla="*/ 0 h 1471"/>
              <a:gd name="T12" fmla="*/ 5049 w 5049"/>
              <a:gd name="T13" fmla="*/ 1471 h 1471"/>
            </a:gdLst>
            <a:ahLst/>
            <a:cxnLst>
              <a:cxn ang="0">
                <a:pos x="T0" y="T1"/>
              </a:cxn>
              <a:cxn ang="0">
                <a:pos x="T2" y="T3"/>
              </a:cxn>
              <a:cxn ang="0">
                <a:pos x="T4" y="T5"/>
              </a:cxn>
              <a:cxn ang="0">
                <a:pos x="T6" y="T7"/>
              </a:cxn>
              <a:cxn ang="0">
                <a:pos x="T8" y="T9"/>
              </a:cxn>
            </a:cxnLst>
            <a:rect l="T10" t="T11" r="T12" b="T13"/>
            <a:pathLst>
              <a:path w="5049" h="1471">
                <a:moveTo>
                  <a:pt x="0" y="0"/>
                </a:moveTo>
                <a:lnTo>
                  <a:pt x="5049" y="2"/>
                </a:lnTo>
                <a:lnTo>
                  <a:pt x="5048" y="1458"/>
                </a:lnTo>
                <a:lnTo>
                  <a:pt x="0" y="1471"/>
                </a:lnTo>
                <a:lnTo>
                  <a:pt x="0" y="0"/>
                </a:ln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buFont typeface="Arial" panose="020B0604020202020204" pitchFamily="34" charset="0"/>
              <a:buNone/>
            </a:pPr>
            <a:endParaRPr lang="zh-CN" altLang="en-US" smtClean="0">
              <a:solidFill>
                <a:srgbClr val="003366"/>
              </a:solidFill>
              <a:latin typeface="Arial" panose="020B0604020202020204" pitchFamily="34" charset="0"/>
            </a:endParaRPr>
          </a:p>
        </p:txBody>
      </p:sp>
      <p:sp>
        <p:nvSpPr>
          <p:cNvPr id="21508" name="Rectangle 9"/>
          <p:cNvSpPr txBox="1">
            <a:spLocks noChangeArrowheads="1"/>
          </p:cNvSpPr>
          <p:nvPr userDrawn="1"/>
        </p:nvSpPr>
        <p:spPr bwMode="auto">
          <a:xfrm>
            <a:off x="1255713" y="6589713"/>
            <a:ext cx="890587" cy="25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fontAlgn="base" hangingPunct="1">
              <a:spcBef>
                <a:spcPct val="0"/>
              </a:spcBef>
              <a:spcAft>
                <a:spcPct val="0"/>
              </a:spcAft>
              <a:buFont typeface="Arial" panose="020B0604020202020204" pitchFamily="34" charset="0"/>
              <a:buNone/>
            </a:pPr>
            <a:fld id="{2BB69483-0310-4D6D-8663-367BA677435F}" type="datetime10">
              <a:rPr lang="zh-CN" altLang="en-US" sz="1400" smtClean="0">
                <a:solidFill>
                  <a:srgbClr val="003366"/>
                </a:solidFill>
                <a:latin typeface="Times New Roman" panose="02020603050405020304" pitchFamily="18" charset="0"/>
                <a:cs typeface="Times New Roman" panose="02020603050405020304" pitchFamily="18" charset="0"/>
              </a:rPr>
              <a:pPr algn="r" eaLnBrk="1" fontAlgn="base" hangingPunct="1">
                <a:spcBef>
                  <a:spcPct val="0"/>
                </a:spcBef>
                <a:spcAft>
                  <a:spcPct val="0"/>
                </a:spcAft>
                <a:buFont typeface="Arial" panose="020B0604020202020204" pitchFamily="34" charset="0"/>
                <a:buNone/>
              </a:pPr>
              <a:t>08:35</a:t>
            </a:fld>
            <a:endParaRPr lang="en-US" altLang="zh-CN" sz="1400" smtClean="0">
              <a:solidFill>
                <a:srgbClr val="003366"/>
              </a:solidFill>
              <a:latin typeface="Times New Roman" panose="02020603050405020304" pitchFamily="18" charset="0"/>
              <a:cs typeface="Times New Roman" panose="02020603050405020304" pitchFamily="18" charset="0"/>
            </a:endParaRPr>
          </a:p>
        </p:txBody>
      </p:sp>
      <p:sp>
        <p:nvSpPr>
          <p:cNvPr id="21509" name="Rectangle 10"/>
          <p:cNvSpPr txBox="1">
            <a:spLocks noChangeArrowheads="1"/>
          </p:cNvSpPr>
          <p:nvPr userDrawn="1"/>
        </p:nvSpPr>
        <p:spPr bwMode="auto">
          <a:xfrm>
            <a:off x="8245475" y="6589713"/>
            <a:ext cx="900113" cy="25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fontAlgn="base" hangingPunct="1">
              <a:spcBef>
                <a:spcPct val="0"/>
              </a:spcBef>
              <a:spcAft>
                <a:spcPct val="0"/>
              </a:spcAft>
              <a:buFont typeface="Arial" panose="020B0604020202020204" pitchFamily="34" charset="0"/>
              <a:buNone/>
            </a:pPr>
            <a:fld id="{D95559B7-6BB0-4EC4-98BA-05030779D885}" type="slidenum">
              <a:rPr lang="en-US" altLang="zh-CN" sz="1400" smtClean="0">
                <a:solidFill>
                  <a:srgbClr val="003366"/>
                </a:solidFill>
                <a:latin typeface="Times New Roman" panose="02020603050405020304" pitchFamily="18" charset="0"/>
                <a:cs typeface="Times New Roman" panose="02020603050405020304" pitchFamily="18" charset="0"/>
              </a:rPr>
              <a:pPr algn="r" eaLnBrk="1" fontAlgn="base" hangingPunct="1">
                <a:spcBef>
                  <a:spcPct val="0"/>
                </a:spcBef>
                <a:spcAft>
                  <a:spcPct val="0"/>
                </a:spcAft>
                <a:buFont typeface="Arial" panose="020B0604020202020204" pitchFamily="34" charset="0"/>
                <a:buNone/>
              </a:pPr>
              <a:t>‹#›</a:t>
            </a:fld>
            <a:r>
              <a:rPr lang="en-US" altLang="zh-CN" sz="1400" smtClean="0">
                <a:solidFill>
                  <a:srgbClr val="003366"/>
                </a:solidFill>
                <a:latin typeface="Times New Roman" panose="02020603050405020304" pitchFamily="18" charset="0"/>
                <a:cs typeface="Times New Roman" panose="02020603050405020304" pitchFamily="18" charset="0"/>
              </a:rPr>
              <a:t>/53</a:t>
            </a:r>
            <a:endParaRPr lang="zh-CN" altLang="en-US" sz="1400" smtClean="0">
              <a:solidFill>
                <a:srgbClr val="003366"/>
              </a:solidFill>
              <a:latin typeface="Times New Roman" panose="02020603050405020304" pitchFamily="18" charset="0"/>
              <a:cs typeface="Times New Roman" panose="02020603050405020304" pitchFamily="18" charset="0"/>
            </a:endParaRPr>
          </a:p>
        </p:txBody>
      </p:sp>
      <p:sp>
        <p:nvSpPr>
          <p:cNvPr id="21510" name="Rectangle 9"/>
          <p:cNvSpPr txBox="1">
            <a:spLocks noChangeArrowheads="1"/>
          </p:cNvSpPr>
          <p:nvPr userDrawn="1"/>
        </p:nvSpPr>
        <p:spPr bwMode="auto">
          <a:xfrm>
            <a:off x="-15875" y="6589713"/>
            <a:ext cx="1616075" cy="25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fontAlgn="base" hangingPunct="1">
              <a:spcBef>
                <a:spcPct val="0"/>
              </a:spcBef>
              <a:spcAft>
                <a:spcPct val="0"/>
              </a:spcAft>
              <a:buFont typeface="Arial" panose="020B0604020202020204" pitchFamily="34" charset="0"/>
              <a:buNone/>
            </a:pPr>
            <a:fld id="{2F4BE47C-B639-4EE3-A48C-CF703AFC3274}" type="datetime2">
              <a:rPr lang="zh-CN" altLang="en-US" sz="1400" smtClean="0">
                <a:solidFill>
                  <a:srgbClr val="003366"/>
                </a:solidFill>
                <a:latin typeface="Times New Roman" panose="02020603050405020304" pitchFamily="18" charset="0"/>
                <a:cs typeface="Times New Roman" panose="02020603050405020304" pitchFamily="18" charset="0"/>
              </a:rPr>
              <a:pPr algn="r" eaLnBrk="1" fontAlgn="base" hangingPunct="1">
                <a:spcBef>
                  <a:spcPct val="0"/>
                </a:spcBef>
                <a:spcAft>
                  <a:spcPct val="0"/>
                </a:spcAft>
                <a:buFont typeface="Arial" panose="020B0604020202020204" pitchFamily="34" charset="0"/>
                <a:buNone/>
              </a:pPr>
              <a:t>2015年10月20日</a:t>
            </a:fld>
            <a:endParaRPr lang="en-US" altLang="zh-CN" sz="1400" smtClean="0">
              <a:solidFill>
                <a:srgbClr val="003366"/>
              </a:solidFill>
              <a:latin typeface="Times New Roman" panose="02020603050405020304" pitchFamily="18" charset="0"/>
              <a:cs typeface="Times New Roman" panose="02020603050405020304" pitchFamily="18" charset="0"/>
            </a:endParaRPr>
          </a:p>
        </p:txBody>
      </p:sp>
      <p:grpSp>
        <p:nvGrpSpPr>
          <p:cNvPr id="21511" name="Group 7"/>
          <p:cNvGrpSpPr>
            <a:grpSpLocks/>
          </p:cNvGrpSpPr>
          <p:nvPr userDrawn="1"/>
        </p:nvGrpSpPr>
        <p:grpSpPr bwMode="auto">
          <a:xfrm>
            <a:off x="100013" y="142875"/>
            <a:ext cx="5969000" cy="476250"/>
            <a:chOff x="0" y="0"/>
            <a:chExt cx="3760" cy="300"/>
          </a:xfrm>
        </p:grpSpPr>
        <p:pic>
          <p:nvPicPr>
            <p:cNvPr id="21512" name="Picture 64" descr="安财徽标"/>
            <p:cNvPicPr>
              <a:picLocks noChangeAspect="1" noChangeArrowheads="1"/>
            </p:cNvPicPr>
            <p:nvPr/>
          </p:nvPicPr>
          <p:blipFill>
            <a:blip r:embed="rId14">
              <a:extLst>
                <a:ext uri="{28A0092B-C50C-407E-A947-70E740481C1C}">
                  <a14:useLocalDpi xmlns="" xmlns:a14="http://schemas.microsoft.com/office/drawing/2010/main" val="0"/>
                </a:ext>
              </a:extLst>
            </a:blip>
            <a:srcRect/>
            <a:stretch>
              <a:fillRect/>
            </a:stretch>
          </p:blipFill>
          <p:spPr bwMode="auto">
            <a:xfrm>
              <a:off x="18" y="29"/>
              <a:ext cx="1348" cy="2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1513" name="Group 9"/>
            <p:cNvGrpSpPr>
              <a:grpSpLocks/>
            </p:cNvGrpSpPr>
            <p:nvPr/>
          </p:nvGrpSpPr>
          <p:grpSpPr bwMode="auto">
            <a:xfrm>
              <a:off x="1720" y="74"/>
              <a:ext cx="2040" cy="218"/>
              <a:chOff x="0" y="0"/>
              <a:chExt cx="2040" cy="218"/>
            </a:xfrm>
          </p:grpSpPr>
          <p:sp>
            <p:nvSpPr>
              <p:cNvPr id="21514" name="Rectangle 66"/>
              <p:cNvSpPr>
                <a:spLocks noChangeArrowheads="1"/>
              </p:cNvSpPr>
              <p:nvPr userDrawn="1"/>
            </p:nvSpPr>
            <p:spPr bwMode="auto">
              <a:xfrm flipV="1">
                <a:off x="0" y="209"/>
                <a:ext cx="2040" cy="9"/>
              </a:xfrm>
              <a:prstGeom prst="rect">
                <a:avLst/>
              </a:prstGeom>
              <a:gradFill rotWithShape="1">
                <a:gsLst>
                  <a:gs pos="0">
                    <a:srgbClr val="3971A2"/>
                  </a:gs>
                  <a:gs pos="100000">
                    <a:srgbClr val="C6D6E4"/>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endParaRPr lang="zh-CN" altLang="en-US" smtClean="0">
                  <a:solidFill>
                    <a:srgbClr val="003366"/>
                  </a:solidFill>
                </a:endParaRPr>
              </a:p>
            </p:txBody>
          </p:sp>
          <p:sp>
            <p:nvSpPr>
              <p:cNvPr id="21515" name="WordArt 67"/>
              <p:cNvSpPr>
                <a:spLocks noChangeArrowheads="1" noChangeShapeType="1" noTextEdit="1"/>
              </p:cNvSpPr>
              <p:nvPr userDrawn="1"/>
            </p:nvSpPr>
            <p:spPr bwMode="auto">
              <a:xfrm>
                <a:off x="54" y="0"/>
                <a:ext cx="1941" cy="136"/>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fontAlgn="base">
                  <a:spcBef>
                    <a:spcPct val="0"/>
                  </a:spcBef>
                  <a:spcAft>
                    <a:spcPct val="0"/>
                  </a:spcAft>
                  <a:buFont typeface="Arial" panose="020B0604020202020204" pitchFamily="34" charset="0"/>
                  <a:buNone/>
                </a:pPr>
                <a:r>
                  <a:rPr lang="zh-CN" altLang="en-US" sz="1400" smtClean="0">
                    <a:gradFill rotWithShape="1">
                      <a:gsLst>
                        <a:gs pos="0">
                          <a:srgbClr val="336699"/>
                        </a:gs>
                        <a:gs pos="100000">
                          <a:srgbClr val="003366"/>
                        </a:gs>
                      </a:gsLst>
                      <a:path path="rect">
                        <a:fillToRect r="100000" b="100000"/>
                      </a:path>
                    </a:gradFill>
                    <a:effectLst>
                      <a:outerShdw dist="35921" dir="2700000" algn="ctr" rotWithShape="0">
                        <a:srgbClr val="C0C0C0">
                          <a:alpha val="78000"/>
                        </a:srgbClr>
                      </a:outerShdw>
                    </a:effectLst>
                    <a:latin typeface="华文中宋" panose="02010600040101010101" pitchFamily="2" charset="-122"/>
                    <a:ea typeface="华文中宋" panose="02010600040101010101" pitchFamily="2" charset="-122"/>
                  </a:rPr>
                  <a:t>统计与应用数学学院  学生管理工作考评</a:t>
                </a:r>
              </a:p>
            </p:txBody>
          </p:sp>
        </p:grpSp>
        <p:pic>
          <p:nvPicPr>
            <p:cNvPr id="21516" name="Picture 68" descr="新校徽"/>
            <p:cNvPicPr>
              <a:picLocks noChangeAspect="1" noChangeArrowheads="1"/>
            </p:cNvPicPr>
            <p:nvPr userDrawn="1"/>
          </p:nvPicPr>
          <p:blipFill>
            <a:blip r:embed="rId15">
              <a:extLst>
                <a:ext uri="{28A0092B-C50C-407E-A947-70E740481C1C}">
                  <a14:useLocalDpi xmlns="" xmlns:a14="http://schemas.microsoft.com/office/drawing/2010/main" val="0"/>
                </a:ext>
              </a:extLst>
            </a:blip>
            <a:srcRect/>
            <a:stretch>
              <a:fillRect/>
            </a:stretch>
          </p:blipFill>
          <p:spPr bwMode="auto">
            <a:xfrm>
              <a:off x="0" y="0"/>
              <a:ext cx="293" cy="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1517" name="Rectangle 2"/>
          <p:cNvSpPr>
            <a:spLocks noGrp="1" noChangeArrowheads="1"/>
          </p:cNvSpPr>
          <p:nvPr>
            <p:ph type="body" idx="1"/>
          </p:nvPr>
        </p:nvSpPr>
        <p:spPr bwMode="auto">
          <a:xfrm>
            <a:off x="457200" y="1484313"/>
            <a:ext cx="8291513" cy="5040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1518" name="Rectangle 11"/>
          <p:cNvSpPr>
            <a:spLocks noGrp="1" noChangeArrowheads="1"/>
          </p:cNvSpPr>
          <p:nvPr>
            <p:ph type="title"/>
          </p:nvPr>
        </p:nvSpPr>
        <p:spPr bwMode="auto">
          <a:xfrm>
            <a:off x="314325" y="746125"/>
            <a:ext cx="6705600" cy="563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21519" name="灯片编号占位符 2"/>
          <p:cNvSpPr>
            <a:spLocks noGrp="1" noChangeArrowheads="1"/>
          </p:cNvSpPr>
          <p:nvPr>
            <p:ph type="sldNum" sz="quarter" idx="4"/>
          </p:nvPr>
        </p:nvSpPr>
        <p:spPr bwMode="auto">
          <a:xfrm>
            <a:off x="7308850" y="6654800"/>
            <a:ext cx="828675" cy="203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buFont typeface="Arial" panose="020B0604020202020204" pitchFamily="34" charset="0"/>
              <a:buNone/>
            </a:pPr>
            <a:fld id="{6E161DCA-5F53-454A-B010-EC40C1DD137B}" type="slidenum">
              <a:rPr lang="en-US" altLang="zh-CN" smtClean="0">
                <a:solidFill>
                  <a:srgbClr val="003366"/>
                </a:solidFill>
                <a:latin typeface="Arial" panose="020B0604020202020204" pitchFamily="34" charset="0"/>
              </a:rPr>
              <a:pPr fontAlgn="base">
                <a:spcBef>
                  <a:spcPct val="0"/>
                </a:spcBef>
                <a:spcAft>
                  <a:spcPct val="0"/>
                </a:spcAft>
                <a:buFont typeface="Arial" panose="020B0604020202020204" pitchFamily="34" charset="0"/>
                <a:buNone/>
              </a:pPr>
              <a:t>‹#›</a:t>
            </a:fld>
            <a:endParaRPr lang="en-US" altLang="zh-CN" smtClean="0">
              <a:solidFill>
                <a:srgbClr val="003366"/>
              </a:solidFill>
              <a:latin typeface="Arial" panose="020B0604020202020204" pitchFamily="34" charset="0"/>
            </a:endParaRPr>
          </a:p>
        </p:txBody>
      </p:sp>
    </p:spTree>
    <p:extLst>
      <p:ext uri="{BB962C8B-B14F-4D97-AF65-F5344CB8AC3E}">
        <p14:creationId xmlns="" xmlns:p14="http://schemas.microsoft.com/office/powerpoint/2010/main" val="845938553"/>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Lst>
  <p:transition spd="med">
    <p:fade/>
  </p:transition>
  <p:txStyles>
    <p:titleStyle>
      <a:lvl1pPr algn="l" rtl="0" eaLnBrk="0" fontAlgn="base" hangingPunct="0">
        <a:spcBef>
          <a:spcPct val="0"/>
        </a:spcBef>
        <a:spcAft>
          <a:spcPct val="0"/>
        </a:spcAft>
        <a:defRPr sz="2800" b="1" kern="1200">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Verdana" panose="020B0604030504040204" pitchFamily="34" charset="0"/>
          <a:ea typeface="宋体" panose="02010600030101010101" pitchFamily="2" charset="-122"/>
        </a:defRPr>
      </a:lvl2pPr>
      <a:lvl3pPr algn="l" rtl="0" eaLnBrk="0" fontAlgn="base" hangingPunct="0">
        <a:spcBef>
          <a:spcPct val="0"/>
        </a:spcBef>
        <a:spcAft>
          <a:spcPct val="0"/>
        </a:spcAft>
        <a:defRPr sz="2800" b="1">
          <a:solidFill>
            <a:schemeClr val="bg1"/>
          </a:solidFill>
          <a:latin typeface="Verdana" panose="020B0604030504040204" pitchFamily="34" charset="0"/>
          <a:ea typeface="宋体" panose="02010600030101010101" pitchFamily="2" charset="-122"/>
        </a:defRPr>
      </a:lvl3pPr>
      <a:lvl4pPr algn="l" rtl="0" eaLnBrk="0" fontAlgn="base" hangingPunct="0">
        <a:spcBef>
          <a:spcPct val="0"/>
        </a:spcBef>
        <a:spcAft>
          <a:spcPct val="0"/>
        </a:spcAft>
        <a:defRPr sz="2800" b="1">
          <a:solidFill>
            <a:schemeClr val="bg1"/>
          </a:solidFill>
          <a:latin typeface="Verdana" panose="020B0604030504040204" pitchFamily="34" charset="0"/>
          <a:ea typeface="宋体" panose="02010600030101010101" pitchFamily="2" charset="-122"/>
        </a:defRPr>
      </a:lvl4pPr>
      <a:lvl5pPr algn="l" rtl="0" eaLnBrk="0" fontAlgn="base" hangingPunct="0">
        <a:spcBef>
          <a:spcPct val="0"/>
        </a:spcBef>
        <a:spcAft>
          <a:spcPct val="0"/>
        </a:spcAft>
        <a:defRPr sz="2800" b="1">
          <a:solidFill>
            <a:schemeClr val="bg1"/>
          </a:solidFill>
          <a:latin typeface="Verdana" panose="020B0604030504040204" pitchFamily="34" charset="0"/>
          <a:ea typeface="宋体" panose="02010600030101010101" pitchFamily="2" charset="-122"/>
        </a:defRPr>
      </a:lvl5pPr>
      <a:lvl6pPr marL="457200" algn="l" rtl="0" eaLnBrk="0" fontAlgn="base" hangingPunct="0">
        <a:spcBef>
          <a:spcPct val="0"/>
        </a:spcBef>
        <a:spcAft>
          <a:spcPct val="0"/>
        </a:spcAft>
        <a:defRPr sz="2800" b="1">
          <a:solidFill>
            <a:schemeClr val="bg1"/>
          </a:solidFill>
          <a:latin typeface="Verdana" panose="020B0604030504040204" pitchFamily="34" charset="0"/>
          <a:ea typeface="宋体" panose="02010600030101010101" pitchFamily="2" charset="-122"/>
        </a:defRPr>
      </a:lvl6pPr>
      <a:lvl7pPr marL="914400" algn="l" rtl="0" eaLnBrk="0" fontAlgn="base" hangingPunct="0">
        <a:spcBef>
          <a:spcPct val="0"/>
        </a:spcBef>
        <a:spcAft>
          <a:spcPct val="0"/>
        </a:spcAft>
        <a:defRPr sz="2800" b="1">
          <a:solidFill>
            <a:schemeClr val="bg1"/>
          </a:solidFill>
          <a:latin typeface="Verdana" panose="020B0604030504040204" pitchFamily="34" charset="0"/>
          <a:ea typeface="宋体" panose="02010600030101010101" pitchFamily="2" charset="-122"/>
        </a:defRPr>
      </a:lvl7pPr>
      <a:lvl8pPr marL="1371600" algn="l" rtl="0" eaLnBrk="0" fontAlgn="base" hangingPunct="0">
        <a:spcBef>
          <a:spcPct val="0"/>
        </a:spcBef>
        <a:spcAft>
          <a:spcPct val="0"/>
        </a:spcAft>
        <a:defRPr sz="2800" b="1">
          <a:solidFill>
            <a:schemeClr val="bg1"/>
          </a:solidFill>
          <a:latin typeface="Verdana" panose="020B0604030504040204" pitchFamily="34" charset="0"/>
          <a:ea typeface="宋体" panose="02010600030101010101" pitchFamily="2" charset="-122"/>
        </a:defRPr>
      </a:lvl8pPr>
      <a:lvl9pPr marL="1828800" algn="l" rtl="0" eaLnBrk="0" fontAlgn="base" hangingPunct="0">
        <a:spcBef>
          <a:spcPct val="0"/>
        </a:spcBef>
        <a:spcAft>
          <a:spcPct val="0"/>
        </a:spcAft>
        <a:defRPr sz="2800" b="1">
          <a:solidFill>
            <a:schemeClr val="bg1"/>
          </a:solidFill>
          <a:latin typeface="Verdana" panose="020B060403050404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1"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16386" name="Picture 57" descr="未标题-1"/>
          <p:cNvPicPr>
            <a:picLocks noChangeAspect="1" noChangeArrowheads="1"/>
          </p:cNvPicPr>
          <p:nvPr/>
        </p:nvPicPr>
        <p:blipFill>
          <a:blip r:embed="rId13">
            <a:extLst>
              <a:ext uri="{28A0092B-C50C-407E-A947-70E740481C1C}">
                <a14:useLocalDpi xmlns="" xmlns:a14="http://schemas.microsoft.com/office/drawing/2010/main" val="0"/>
              </a:ext>
            </a:extLst>
          </a:blip>
          <a:srcRect/>
          <a:stretch>
            <a:fillRect/>
          </a:stretch>
        </p:blipFill>
        <p:spPr bwMode="auto">
          <a:xfrm>
            <a:off x="-6350" y="1468438"/>
            <a:ext cx="9159875" cy="51196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387" name="Freeform 8"/>
          <p:cNvSpPr>
            <a:spLocks/>
          </p:cNvSpPr>
          <p:nvPr/>
        </p:nvSpPr>
        <p:spPr bwMode="auto">
          <a:xfrm>
            <a:off x="0" y="696913"/>
            <a:ext cx="9144000" cy="633412"/>
          </a:xfrm>
          <a:custGeom>
            <a:avLst/>
            <a:gdLst>
              <a:gd name="T0" fmla="*/ 0 w 5049"/>
              <a:gd name="T1" fmla="*/ 0 h 1471"/>
              <a:gd name="T2" fmla="*/ 5049 w 5049"/>
              <a:gd name="T3" fmla="*/ 2 h 1471"/>
              <a:gd name="T4" fmla="*/ 5048 w 5049"/>
              <a:gd name="T5" fmla="*/ 1458 h 1471"/>
              <a:gd name="T6" fmla="*/ 0 w 5049"/>
              <a:gd name="T7" fmla="*/ 1471 h 1471"/>
              <a:gd name="T8" fmla="*/ 0 w 5049"/>
              <a:gd name="T9" fmla="*/ 0 h 1471"/>
              <a:gd name="T10" fmla="*/ 0 w 5049"/>
              <a:gd name="T11" fmla="*/ 0 h 1471"/>
              <a:gd name="T12" fmla="*/ 5049 w 5049"/>
              <a:gd name="T13" fmla="*/ 1471 h 1471"/>
            </a:gdLst>
            <a:ahLst/>
            <a:cxnLst>
              <a:cxn ang="0">
                <a:pos x="T0" y="T1"/>
              </a:cxn>
              <a:cxn ang="0">
                <a:pos x="T2" y="T3"/>
              </a:cxn>
              <a:cxn ang="0">
                <a:pos x="T4" y="T5"/>
              </a:cxn>
              <a:cxn ang="0">
                <a:pos x="T6" y="T7"/>
              </a:cxn>
              <a:cxn ang="0">
                <a:pos x="T8" y="T9"/>
              </a:cxn>
            </a:cxnLst>
            <a:rect l="T10" t="T11" r="T12" b="T13"/>
            <a:pathLst>
              <a:path w="5049" h="1471">
                <a:moveTo>
                  <a:pt x="0" y="0"/>
                </a:moveTo>
                <a:lnTo>
                  <a:pt x="5049" y="2"/>
                </a:lnTo>
                <a:lnTo>
                  <a:pt x="5048" y="1458"/>
                </a:lnTo>
                <a:lnTo>
                  <a:pt x="0" y="1471"/>
                </a:lnTo>
                <a:lnTo>
                  <a:pt x="0" y="0"/>
                </a:ln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buFont typeface="Arial" panose="020B0604020202020204" pitchFamily="34" charset="0"/>
              <a:buNone/>
            </a:pPr>
            <a:endParaRPr lang="zh-CN" altLang="en-US" smtClean="0">
              <a:solidFill>
                <a:srgbClr val="003366"/>
              </a:solidFill>
              <a:latin typeface="Arial" panose="020B0604020202020204" pitchFamily="34" charset="0"/>
            </a:endParaRPr>
          </a:p>
        </p:txBody>
      </p:sp>
      <p:sp>
        <p:nvSpPr>
          <p:cNvPr id="16388" name="Rectangle 9"/>
          <p:cNvSpPr txBox="1">
            <a:spLocks noChangeArrowheads="1"/>
          </p:cNvSpPr>
          <p:nvPr userDrawn="1"/>
        </p:nvSpPr>
        <p:spPr bwMode="auto">
          <a:xfrm>
            <a:off x="1255713" y="6589713"/>
            <a:ext cx="890587" cy="25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fontAlgn="base" hangingPunct="1">
              <a:spcBef>
                <a:spcPct val="0"/>
              </a:spcBef>
              <a:spcAft>
                <a:spcPct val="0"/>
              </a:spcAft>
              <a:buFont typeface="Arial" panose="020B0604020202020204" pitchFamily="34" charset="0"/>
              <a:buNone/>
            </a:pPr>
            <a:fld id="{799051F0-B83F-4A76-890A-8508D153BF20}" type="datetime10">
              <a:rPr lang="zh-CN" altLang="en-US" sz="1400" smtClean="0">
                <a:solidFill>
                  <a:srgbClr val="003366"/>
                </a:solidFill>
                <a:latin typeface="Times New Roman" panose="02020603050405020304" pitchFamily="18" charset="0"/>
                <a:cs typeface="Times New Roman" panose="02020603050405020304" pitchFamily="18" charset="0"/>
              </a:rPr>
              <a:pPr algn="r" eaLnBrk="1" fontAlgn="base" hangingPunct="1">
                <a:spcBef>
                  <a:spcPct val="0"/>
                </a:spcBef>
                <a:spcAft>
                  <a:spcPct val="0"/>
                </a:spcAft>
                <a:buFont typeface="Arial" panose="020B0604020202020204" pitchFamily="34" charset="0"/>
                <a:buNone/>
              </a:pPr>
              <a:t>08:35</a:t>
            </a:fld>
            <a:endParaRPr lang="en-US" altLang="zh-CN" sz="1400" smtClean="0">
              <a:solidFill>
                <a:srgbClr val="003366"/>
              </a:solidFill>
              <a:latin typeface="Times New Roman" panose="02020603050405020304" pitchFamily="18" charset="0"/>
              <a:cs typeface="Times New Roman" panose="02020603050405020304" pitchFamily="18" charset="0"/>
            </a:endParaRPr>
          </a:p>
        </p:txBody>
      </p:sp>
      <p:sp>
        <p:nvSpPr>
          <p:cNvPr id="16389" name="Rectangle 10"/>
          <p:cNvSpPr txBox="1">
            <a:spLocks noChangeArrowheads="1"/>
          </p:cNvSpPr>
          <p:nvPr userDrawn="1"/>
        </p:nvSpPr>
        <p:spPr bwMode="auto">
          <a:xfrm>
            <a:off x="8245475" y="6589713"/>
            <a:ext cx="900113" cy="25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fontAlgn="base" hangingPunct="1">
              <a:spcBef>
                <a:spcPct val="0"/>
              </a:spcBef>
              <a:spcAft>
                <a:spcPct val="0"/>
              </a:spcAft>
              <a:buFont typeface="Arial" panose="020B0604020202020204" pitchFamily="34" charset="0"/>
              <a:buNone/>
            </a:pPr>
            <a:fld id="{D3782C7F-B1AD-4E97-898D-43F501413D78}" type="slidenum">
              <a:rPr lang="en-US" altLang="zh-CN" sz="1400" smtClean="0">
                <a:solidFill>
                  <a:srgbClr val="003366"/>
                </a:solidFill>
                <a:latin typeface="Times New Roman" panose="02020603050405020304" pitchFamily="18" charset="0"/>
                <a:cs typeface="Times New Roman" panose="02020603050405020304" pitchFamily="18" charset="0"/>
              </a:rPr>
              <a:pPr algn="r" eaLnBrk="1" fontAlgn="base" hangingPunct="1">
                <a:spcBef>
                  <a:spcPct val="0"/>
                </a:spcBef>
                <a:spcAft>
                  <a:spcPct val="0"/>
                </a:spcAft>
                <a:buFont typeface="Arial" panose="020B0604020202020204" pitchFamily="34" charset="0"/>
                <a:buNone/>
              </a:pPr>
              <a:t>‹#›</a:t>
            </a:fld>
            <a:r>
              <a:rPr lang="en-US" altLang="zh-CN" sz="1400" smtClean="0">
                <a:solidFill>
                  <a:srgbClr val="003366"/>
                </a:solidFill>
                <a:latin typeface="Times New Roman" panose="02020603050405020304" pitchFamily="18" charset="0"/>
                <a:cs typeface="Times New Roman" panose="02020603050405020304" pitchFamily="18" charset="0"/>
              </a:rPr>
              <a:t>/53</a:t>
            </a:r>
            <a:endParaRPr lang="zh-CN" altLang="en-US" sz="1400" smtClean="0">
              <a:solidFill>
                <a:srgbClr val="003366"/>
              </a:solidFill>
              <a:latin typeface="Times New Roman" panose="02020603050405020304" pitchFamily="18" charset="0"/>
              <a:cs typeface="Times New Roman" panose="02020603050405020304" pitchFamily="18" charset="0"/>
            </a:endParaRPr>
          </a:p>
        </p:txBody>
      </p:sp>
      <p:sp>
        <p:nvSpPr>
          <p:cNvPr id="16390" name="Rectangle 9"/>
          <p:cNvSpPr txBox="1">
            <a:spLocks noChangeArrowheads="1"/>
          </p:cNvSpPr>
          <p:nvPr userDrawn="1"/>
        </p:nvSpPr>
        <p:spPr bwMode="auto">
          <a:xfrm>
            <a:off x="-15875" y="6589713"/>
            <a:ext cx="1616075" cy="25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fontAlgn="base" hangingPunct="1">
              <a:spcBef>
                <a:spcPct val="0"/>
              </a:spcBef>
              <a:spcAft>
                <a:spcPct val="0"/>
              </a:spcAft>
              <a:buFont typeface="Arial" panose="020B0604020202020204" pitchFamily="34" charset="0"/>
              <a:buNone/>
            </a:pPr>
            <a:fld id="{4F4CCA0F-EE0E-457E-8122-AE0EAB6A4947}" type="datetime2">
              <a:rPr lang="zh-CN" altLang="en-US" sz="1400" smtClean="0">
                <a:solidFill>
                  <a:srgbClr val="003366"/>
                </a:solidFill>
                <a:latin typeface="Times New Roman" panose="02020603050405020304" pitchFamily="18" charset="0"/>
                <a:cs typeface="Times New Roman" panose="02020603050405020304" pitchFamily="18" charset="0"/>
              </a:rPr>
              <a:pPr algn="r" eaLnBrk="1" fontAlgn="base" hangingPunct="1">
                <a:spcBef>
                  <a:spcPct val="0"/>
                </a:spcBef>
                <a:spcAft>
                  <a:spcPct val="0"/>
                </a:spcAft>
                <a:buFont typeface="Arial" panose="020B0604020202020204" pitchFamily="34" charset="0"/>
                <a:buNone/>
              </a:pPr>
              <a:t>2015年10月20日</a:t>
            </a:fld>
            <a:endParaRPr lang="en-US" altLang="zh-CN" sz="1400" smtClean="0">
              <a:solidFill>
                <a:srgbClr val="003366"/>
              </a:solidFill>
              <a:latin typeface="Times New Roman" panose="02020603050405020304" pitchFamily="18" charset="0"/>
              <a:cs typeface="Times New Roman" panose="02020603050405020304" pitchFamily="18" charset="0"/>
            </a:endParaRPr>
          </a:p>
        </p:txBody>
      </p:sp>
      <p:grpSp>
        <p:nvGrpSpPr>
          <p:cNvPr id="16391" name="Group 7"/>
          <p:cNvGrpSpPr>
            <a:grpSpLocks/>
          </p:cNvGrpSpPr>
          <p:nvPr userDrawn="1"/>
        </p:nvGrpSpPr>
        <p:grpSpPr bwMode="auto">
          <a:xfrm>
            <a:off x="100013" y="142875"/>
            <a:ext cx="5969000" cy="476250"/>
            <a:chOff x="0" y="0"/>
            <a:chExt cx="3760" cy="300"/>
          </a:xfrm>
        </p:grpSpPr>
        <p:pic>
          <p:nvPicPr>
            <p:cNvPr id="16392" name="Picture 64" descr="安财徽标"/>
            <p:cNvPicPr>
              <a:picLocks noChangeAspect="1" noChangeArrowheads="1"/>
            </p:cNvPicPr>
            <p:nvPr/>
          </p:nvPicPr>
          <p:blipFill>
            <a:blip r:embed="rId14">
              <a:extLst>
                <a:ext uri="{28A0092B-C50C-407E-A947-70E740481C1C}">
                  <a14:useLocalDpi xmlns="" xmlns:a14="http://schemas.microsoft.com/office/drawing/2010/main" val="0"/>
                </a:ext>
              </a:extLst>
            </a:blip>
            <a:srcRect/>
            <a:stretch>
              <a:fillRect/>
            </a:stretch>
          </p:blipFill>
          <p:spPr bwMode="auto">
            <a:xfrm>
              <a:off x="18" y="29"/>
              <a:ext cx="1348" cy="2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6393" name="Group 9"/>
            <p:cNvGrpSpPr>
              <a:grpSpLocks/>
            </p:cNvGrpSpPr>
            <p:nvPr/>
          </p:nvGrpSpPr>
          <p:grpSpPr bwMode="auto">
            <a:xfrm>
              <a:off x="1720" y="74"/>
              <a:ext cx="2040" cy="218"/>
              <a:chOff x="0" y="0"/>
              <a:chExt cx="2040" cy="218"/>
            </a:xfrm>
          </p:grpSpPr>
          <p:sp>
            <p:nvSpPr>
              <p:cNvPr id="16394" name="Rectangle 66"/>
              <p:cNvSpPr>
                <a:spLocks noChangeArrowheads="1"/>
              </p:cNvSpPr>
              <p:nvPr userDrawn="1"/>
            </p:nvSpPr>
            <p:spPr bwMode="auto">
              <a:xfrm flipV="1">
                <a:off x="0" y="209"/>
                <a:ext cx="2040" cy="9"/>
              </a:xfrm>
              <a:prstGeom prst="rect">
                <a:avLst/>
              </a:prstGeom>
              <a:gradFill rotWithShape="1">
                <a:gsLst>
                  <a:gs pos="0">
                    <a:srgbClr val="3971A2"/>
                  </a:gs>
                  <a:gs pos="100000">
                    <a:srgbClr val="C6D6E4"/>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endParaRPr lang="zh-CN" altLang="en-US" smtClean="0">
                  <a:solidFill>
                    <a:srgbClr val="003366"/>
                  </a:solidFill>
                </a:endParaRPr>
              </a:p>
            </p:txBody>
          </p:sp>
          <p:sp>
            <p:nvSpPr>
              <p:cNvPr id="16395" name="WordArt 67"/>
              <p:cNvSpPr>
                <a:spLocks noChangeArrowheads="1" noChangeShapeType="1" noTextEdit="1"/>
              </p:cNvSpPr>
              <p:nvPr userDrawn="1"/>
            </p:nvSpPr>
            <p:spPr bwMode="auto">
              <a:xfrm>
                <a:off x="54" y="0"/>
                <a:ext cx="1941" cy="136"/>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fontAlgn="base">
                  <a:spcBef>
                    <a:spcPct val="0"/>
                  </a:spcBef>
                  <a:spcAft>
                    <a:spcPct val="0"/>
                  </a:spcAft>
                  <a:buFont typeface="Arial" panose="020B0604020202020204" pitchFamily="34" charset="0"/>
                  <a:buNone/>
                </a:pPr>
                <a:r>
                  <a:rPr lang="zh-CN" altLang="en-US" sz="1400" smtClean="0">
                    <a:gradFill rotWithShape="1">
                      <a:gsLst>
                        <a:gs pos="0">
                          <a:srgbClr val="336699"/>
                        </a:gs>
                        <a:gs pos="100000">
                          <a:srgbClr val="003366"/>
                        </a:gs>
                      </a:gsLst>
                      <a:path path="rect">
                        <a:fillToRect r="100000" b="100000"/>
                      </a:path>
                    </a:gradFill>
                    <a:effectLst>
                      <a:outerShdw dist="35921" dir="2700000" algn="ctr" rotWithShape="0">
                        <a:srgbClr val="C0C0C0">
                          <a:alpha val="78000"/>
                        </a:srgbClr>
                      </a:outerShdw>
                    </a:effectLst>
                    <a:latin typeface="华文中宋" panose="02010600040101010101" pitchFamily="2" charset="-122"/>
                    <a:ea typeface="华文中宋" panose="02010600040101010101" pitchFamily="2" charset="-122"/>
                  </a:rPr>
                  <a:t>统计与应用数学学院  学生管理工作考评</a:t>
                </a:r>
              </a:p>
            </p:txBody>
          </p:sp>
        </p:grpSp>
        <p:pic>
          <p:nvPicPr>
            <p:cNvPr id="16396" name="Picture 68" descr="新校徽"/>
            <p:cNvPicPr>
              <a:picLocks noChangeAspect="1" noChangeArrowheads="1"/>
            </p:cNvPicPr>
            <p:nvPr userDrawn="1"/>
          </p:nvPicPr>
          <p:blipFill>
            <a:blip r:embed="rId15">
              <a:extLst>
                <a:ext uri="{28A0092B-C50C-407E-A947-70E740481C1C}">
                  <a14:useLocalDpi xmlns="" xmlns:a14="http://schemas.microsoft.com/office/drawing/2010/main" val="0"/>
                </a:ext>
              </a:extLst>
            </a:blip>
            <a:srcRect/>
            <a:stretch>
              <a:fillRect/>
            </a:stretch>
          </p:blipFill>
          <p:spPr bwMode="auto">
            <a:xfrm>
              <a:off x="0" y="0"/>
              <a:ext cx="293" cy="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6397" name="Rectangle 2"/>
          <p:cNvSpPr>
            <a:spLocks noGrp="1" noChangeArrowheads="1"/>
          </p:cNvSpPr>
          <p:nvPr>
            <p:ph type="body" idx="1"/>
          </p:nvPr>
        </p:nvSpPr>
        <p:spPr bwMode="auto">
          <a:xfrm>
            <a:off x="457200" y="1484313"/>
            <a:ext cx="8291513" cy="5040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6398" name="Rectangle 11"/>
          <p:cNvSpPr>
            <a:spLocks noGrp="1" noChangeArrowheads="1"/>
          </p:cNvSpPr>
          <p:nvPr>
            <p:ph type="title"/>
          </p:nvPr>
        </p:nvSpPr>
        <p:spPr bwMode="auto">
          <a:xfrm>
            <a:off x="314325" y="746125"/>
            <a:ext cx="6705600" cy="563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6399" name="日期占位符 3"/>
          <p:cNvSpPr>
            <a:spLocks noGrp="1" noChangeArrowheads="1"/>
          </p:cNvSpPr>
          <p:nvPr>
            <p:ph type="dt" sz="half" idx="2"/>
          </p:nvPr>
        </p:nvSpPr>
        <p:spPr bwMode="auto">
          <a:xfrm>
            <a:off x="7596188" y="15875"/>
            <a:ext cx="1550987"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buFont typeface="Arial" panose="020B0604020202020204" pitchFamily="34" charset="0"/>
              <a:buNone/>
            </a:pPr>
            <a:endParaRPr lang="en-US" altLang="zh-CN" smtClean="0">
              <a:solidFill>
                <a:srgbClr val="003366"/>
              </a:solidFill>
              <a:latin typeface="Arial" panose="020B0604020202020204" pitchFamily="34" charset="0"/>
            </a:endParaRPr>
          </a:p>
        </p:txBody>
      </p:sp>
      <p:sp>
        <p:nvSpPr>
          <p:cNvPr id="16400" name="灯片编号占位符 4"/>
          <p:cNvSpPr>
            <a:spLocks noGrp="1" noChangeArrowheads="1"/>
          </p:cNvSpPr>
          <p:nvPr>
            <p:ph type="sldNum" sz="quarter" idx="4"/>
          </p:nvPr>
        </p:nvSpPr>
        <p:spPr bwMode="auto">
          <a:xfrm>
            <a:off x="8243888" y="476250"/>
            <a:ext cx="828675" cy="203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buFont typeface="Arial" panose="020B0604020202020204" pitchFamily="34" charset="0"/>
              <a:buNone/>
            </a:pPr>
            <a:fld id="{53124B40-C704-4210-87CC-1B32B1CC22FD}" type="slidenum">
              <a:rPr lang="en-US" altLang="zh-CN" smtClean="0">
                <a:solidFill>
                  <a:srgbClr val="003366"/>
                </a:solidFill>
                <a:latin typeface="Arial" panose="020B0604020202020204" pitchFamily="34" charset="0"/>
              </a:rPr>
              <a:pPr fontAlgn="base">
                <a:spcBef>
                  <a:spcPct val="0"/>
                </a:spcBef>
                <a:spcAft>
                  <a:spcPct val="0"/>
                </a:spcAft>
                <a:buFont typeface="Arial" panose="020B0604020202020204" pitchFamily="34" charset="0"/>
                <a:buNone/>
              </a:pPr>
              <a:t>‹#›</a:t>
            </a:fld>
            <a:endParaRPr lang="en-US" altLang="zh-CN" smtClean="0">
              <a:solidFill>
                <a:srgbClr val="003366"/>
              </a:solidFill>
              <a:latin typeface="Arial" panose="020B0604020202020204" pitchFamily="34" charset="0"/>
            </a:endParaRPr>
          </a:p>
        </p:txBody>
      </p:sp>
    </p:spTree>
    <p:extLst>
      <p:ext uri="{BB962C8B-B14F-4D97-AF65-F5344CB8AC3E}">
        <p14:creationId xmlns="" xmlns:p14="http://schemas.microsoft.com/office/powerpoint/2010/main" val="646880371"/>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 id="2147483735" r:id="rId5"/>
    <p:sldLayoutId id="2147483736" r:id="rId6"/>
    <p:sldLayoutId id="2147483737" r:id="rId7"/>
    <p:sldLayoutId id="2147483738" r:id="rId8"/>
    <p:sldLayoutId id="2147483739" r:id="rId9"/>
    <p:sldLayoutId id="2147483740" r:id="rId10"/>
    <p:sldLayoutId id="2147483741" r:id="rId11"/>
  </p:sldLayoutIdLst>
  <p:transition spd="med">
    <p:fade/>
  </p:transition>
  <p:txStyles>
    <p:titleStyle>
      <a:lvl1pPr algn="l" rtl="0" eaLnBrk="0" fontAlgn="base" hangingPunct="0">
        <a:spcBef>
          <a:spcPct val="0"/>
        </a:spcBef>
        <a:spcAft>
          <a:spcPct val="0"/>
        </a:spcAft>
        <a:defRPr sz="2800" b="1" kern="1200">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Verdana" panose="020B0604030504040204" pitchFamily="34" charset="0"/>
          <a:ea typeface="宋体" panose="02010600030101010101" pitchFamily="2" charset="-122"/>
        </a:defRPr>
      </a:lvl2pPr>
      <a:lvl3pPr algn="l" rtl="0" eaLnBrk="0" fontAlgn="base" hangingPunct="0">
        <a:spcBef>
          <a:spcPct val="0"/>
        </a:spcBef>
        <a:spcAft>
          <a:spcPct val="0"/>
        </a:spcAft>
        <a:defRPr sz="2800" b="1">
          <a:solidFill>
            <a:schemeClr val="bg1"/>
          </a:solidFill>
          <a:latin typeface="Verdana" panose="020B0604030504040204" pitchFamily="34" charset="0"/>
          <a:ea typeface="宋体" panose="02010600030101010101" pitchFamily="2" charset="-122"/>
        </a:defRPr>
      </a:lvl3pPr>
      <a:lvl4pPr algn="l" rtl="0" eaLnBrk="0" fontAlgn="base" hangingPunct="0">
        <a:spcBef>
          <a:spcPct val="0"/>
        </a:spcBef>
        <a:spcAft>
          <a:spcPct val="0"/>
        </a:spcAft>
        <a:defRPr sz="2800" b="1">
          <a:solidFill>
            <a:schemeClr val="bg1"/>
          </a:solidFill>
          <a:latin typeface="Verdana" panose="020B0604030504040204" pitchFamily="34" charset="0"/>
          <a:ea typeface="宋体" panose="02010600030101010101" pitchFamily="2" charset="-122"/>
        </a:defRPr>
      </a:lvl4pPr>
      <a:lvl5pPr algn="l" rtl="0" eaLnBrk="0" fontAlgn="base" hangingPunct="0">
        <a:spcBef>
          <a:spcPct val="0"/>
        </a:spcBef>
        <a:spcAft>
          <a:spcPct val="0"/>
        </a:spcAft>
        <a:defRPr sz="2800" b="1">
          <a:solidFill>
            <a:schemeClr val="bg1"/>
          </a:solidFill>
          <a:latin typeface="Verdana" panose="020B0604030504040204" pitchFamily="34" charset="0"/>
          <a:ea typeface="宋体" panose="02010600030101010101" pitchFamily="2" charset="-122"/>
        </a:defRPr>
      </a:lvl5pPr>
      <a:lvl6pPr marL="457200" algn="l" rtl="0" eaLnBrk="0" fontAlgn="base" hangingPunct="0">
        <a:spcBef>
          <a:spcPct val="0"/>
        </a:spcBef>
        <a:spcAft>
          <a:spcPct val="0"/>
        </a:spcAft>
        <a:defRPr sz="2800" b="1">
          <a:solidFill>
            <a:schemeClr val="bg1"/>
          </a:solidFill>
          <a:latin typeface="Verdana" panose="020B0604030504040204" pitchFamily="34" charset="0"/>
          <a:ea typeface="宋体" panose="02010600030101010101" pitchFamily="2" charset="-122"/>
        </a:defRPr>
      </a:lvl6pPr>
      <a:lvl7pPr marL="914400" algn="l" rtl="0" eaLnBrk="0" fontAlgn="base" hangingPunct="0">
        <a:spcBef>
          <a:spcPct val="0"/>
        </a:spcBef>
        <a:spcAft>
          <a:spcPct val="0"/>
        </a:spcAft>
        <a:defRPr sz="2800" b="1">
          <a:solidFill>
            <a:schemeClr val="bg1"/>
          </a:solidFill>
          <a:latin typeface="Verdana" panose="020B0604030504040204" pitchFamily="34" charset="0"/>
          <a:ea typeface="宋体" panose="02010600030101010101" pitchFamily="2" charset="-122"/>
        </a:defRPr>
      </a:lvl7pPr>
      <a:lvl8pPr marL="1371600" algn="l" rtl="0" eaLnBrk="0" fontAlgn="base" hangingPunct="0">
        <a:spcBef>
          <a:spcPct val="0"/>
        </a:spcBef>
        <a:spcAft>
          <a:spcPct val="0"/>
        </a:spcAft>
        <a:defRPr sz="2800" b="1">
          <a:solidFill>
            <a:schemeClr val="bg1"/>
          </a:solidFill>
          <a:latin typeface="Verdana" panose="020B0604030504040204" pitchFamily="34" charset="0"/>
          <a:ea typeface="宋体" panose="02010600030101010101" pitchFamily="2" charset="-122"/>
        </a:defRPr>
      </a:lvl8pPr>
      <a:lvl9pPr marL="1828800" algn="l" rtl="0" eaLnBrk="0" fontAlgn="base" hangingPunct="0">
        <a:spcBef>
          <a:spcPct val="0"/>
        </a:spcBef>
        <a:spcAft>
          <a:spcPct val="0"/>
        </a:spcAft>
        <a:defRPr sz="2800" b="1">
          <a:solidFill>
            <a:schemeClr val="bg1"/>
          </a:solidFill>
          <a:latin typeface="Verdana" panose="020B060403050404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1"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16386" name="Picture 57" descr="未标题-1"/>
          <p:cNvPicPr>
            <a:picLocks noChangeAspect="1" noChangeArrowheads="1"/>
          </p:cNvPicPr>
          <p:nvPr/>
        </p:nvPicPr>
        <p:blipFill>
          <a:blip r:embed="rId13">
            <a:extLst>
              <a:ext uri="{28A0092B-C50C-407E-A947-70E740481C1C}">
                <a14:useLocalDpi xmlns="" xmlns:a14="http://schemas.microsoft.com/office/drawing/2010/main" val="0"/>
              </a:ext>
            </a:extLst>
          </a:blip>
          <a:srcRect/>
          <a:stretch>
            <a:fillRect/>
          </a:stretch>
        </p:blipFill>
        <p:spPr bwMode="auto">
          <a:xfrm>
            <a:off x="-6350" y="1468438"/>
            <a:ext cx="9159875" cy="51196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387" name="Freeform 8"/>
          <p:cNvSpPr>
            <a:spLocks/>
          </p:cNvSpPr>
          <p:nvPr/>
        </p:nvSpPr>
        <p:spPr bwMode="auto">
          <a:xfrm>
            <a:off x="0" y="696913"/>
            <a:ext cx="9144000" cy="633412"/>
          </a:xfrm>
          <a:custGeom>
            <a:avLst/>
            <a:gdLst>
              <a:gd name="T0" fmla="*/ 0 w 5049"/>
              <a:gd name="T1" fmla="*/ 0 h 1471"/>
              <a:gd name="T2" fmla="*/ 5049 w 5049"/>
              <a:gd name="T3" fmla="*/ 2 h 1471"/>
              <a:gd name="T4" fmla="*/ 5048 w 5049"/>
              <a:gd name="T5" fmla="*/ 1458 h 1471"/>
              <a:gd name="T6" fmla="*/ 0 w 5049"/>
              <a:gd name="T7" fmla="*/ 1471 h 1471"/>
              <a:gd name="T8" fmla="*/ 0 w 5049"/>
              <a:gd name="T9" fmla="*/ 0 h 1471"/>
              <a:gd name="T10" fmla="*/ 0 w 5049"/>
              <a:gd name="T11" fmla="*/ 0 h 1471"/>
              <a:gd name="T12" fmla="*/ 5049 w 5049"/>
              <a:gd name="T13" fmla="*/ 1471 h 1471"/>
            </a:gdLst>
            <a:ahLst/>
            <a:cxnLst>
              <a:cxn ang="0">
                <a:pos x="T0" y="T1"/>
              </a:cxn>
              <a:cxn ang="0">
                <a:pos x="T2" y="T3"/>
              </a:cxn>
              <a:cxn ang="0">
                <a:pos x="T4" y="T5"/>
              </a:cxn>
              <a:cxn ang="0">
                <a:pos x="T6" y="T7"/>
              </a:cxn>
              <a:cxn ang="0">
                <a:pos x="T8" y="T9"/>
              </a:cxn>
            </a:cxnLst>
            <a:rect l="T10" t="T11" r="T12" b="T13"/>
            <a:pathLst>
              <a:path w="5049" h="1471">
                <a:moveTo>
                  <a:pt x="0" y="0"/>
                </a:moveTo>
                <a:lnTo>
                  <a:pt x="5049" y="2"/>
                </a:lnTo>
                <a:lnTo>
                  <a:pt x="5048" y="1458"/>
                </a:lnTo>
                <a:lnTo>
                  <a:pt x="0" y="1471"/>
                </a:lnTo>
                <a:lnTo>
                  <a:pt x="0" y="0"/>
                </a:ln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fontAlgn="base">
              <a:spcBef>
                <a:spcPct val="0"/>
              </a:spcBef>
              <a:spcAft>
                <a:spcPct val="0"/>
              </a:spcAft>
              <a:buFont typeface="Arial" panose="020B0604020202020204" pitchFamily="34" charset="0"/>
              <a:buNone/>
            </a:pPr>
            <a:endParaRPr lang="zh-CN" altLang="en-US" smtClean="0">
              <a:solidFill>
                <a:srgbClr val="003366"/>
              </a:solidFill>
              <a:latin typeface="Arial" panose="020B0604020202020204" pitchFamily="34" charset="0"/>
            </a:endParaRPr>
          </a:p>
        </p:txBody>
      </p:sp>
      <p:sp>
        <p:nvSpPr>
          <p:cNvPr id="16388" name="Rectangle 9"/>
          <p:cNvSpPr txBox="1">
            <a:spLocks noChangeArrowheads="1"/>
          </p:cNvSpPr>
          <p:nvPr userDrawn="1"/>
        </p:nvSpPr>
        <p:spPr bwMode="auto">
          <a:xfrm>
            <a:off x="1255713" y="6589713"/>
            <a:ext cx="890587" cy="25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fontAlgn="base" hangingPunct="1">
              <a:spcBef>
                <a:spcPct val="0"/>
              </a:spcBef>
              <a:spcAft>
                <a:spcPct val="0"/>
              </a:spcAft>
              <a:buFont typeface="Arial" panose="020B0604020202020204" pitchFamily="34" charset="0"/>
              <a:buNone/>
            </a:pPr>
            <a:fld id="{799051F0-B83F-4A76-890A-8508D153BF20}" type="datetime10">
              <a:rPr lang="zh-CN" altLang="en-US" sz="1400" smtClean="0">
                <a:solidFill>
                  <a:srgbClr val="003366"/>
                </a:solidFill>
                <a:latin typeface="Times New Roman" panose="02020603050405020304" pitchFamily="18" charset="0"/>
                <a:cs typeface="Times New Roman" panose="02020603050405020304" pitchFamily="18" charset="0"/>
              </a:rPr>
              <a:pPr algn="r" eaLnBrk="1" fontAlgn="base" hangingPunct="1">
                <a:spcBef>
                  <a:spcPct val="0"/>
                </a:spcBef>
                <a:spcAft>
                  <a:spcPct val="0"/>
                </a:spcAft>
                <a:buFont typeface="Arial" panose="020B0604020202020204" pitchFamily="34" charset="0"/>
                <a:buNone/>
              </a:pPr>
              <a:t>08:35</a:t>
            </a:fld>
            <a:endParaRPr lang="en-US" altLang="zh-CN" sz="1400" smtClean="0">
              <a:solidFill>
                <a:srgbClr val="003366"/>
              </a:solidFill>
              <a:latin typeface="Times New Roman" panose="02020603050405020304" pitchFamily="18" charset="0"/>
              <a:cs typeface="Times New Roman" panose="02020603050405020304" pitchFamily="18" charset="0"/>
            </a:endParaRPr>
          </a:p>
        </p:txBody>
      </p:sp>
      <p:sp>
        <p:nvSpPr>
          <p:cNvPr id="16389" name="Rectangle 10"/>
          <p:cNvSpPr txBox="1">
            <a:spLocks noChangeArrowheads="1"/>
          </p:cNvSpPr>
          <p:nvPr userDrawn="1"/>
        </p:nvSpPr>
        <p:spPr bwMode="auto">
          <a:xfrm>
            <a:off x="8245475" y="6589713"/>
            <a:ext cx="900113" cy="25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fontAlgn="base" hangingPunct="1">
              <a:spcBef>
                <a:spcPct val="0"/>
              </a:spcBef>
              <a:spcAft>
                <a:spcPct val="0"/>
              </a:spcAft>
              <a:buFont typeface="Arial" panose="020B0604020202020204" pitchFamily="34" charset="0"/>
              <a:buNone/>
            </a:pPr>
            <a:fld id="{D3782C7F-B1AD-4E97-898D-43F501413D78}" type="slidenum">
              <a:rPr lang="en-US" altLang="zh-CN" sz="1400" smtClean="0">
                <a:solidFill>
                  <a:srgbClr val="003366"/>
                </a:solidFill>
                <a:latin typeface="Times New Roman" panose="02020603050405020304" pitchFamily="18" charset="0"/>
                <a:cs typeface="Times New Roman" panose="02020603050405020304" pitchFamily="18" charset="0"/>
              </a:rPr>
              <a:pPr algn="r" eaLnBrk="1" fontAlgn="base" hangingPunct="1">
                <a:spcBef>
                  <a:spcPct val="0"/>
                </a:spcBef>
                <a:spcAft>
                  <a:spcPct val="0"/>
                </a:spcAft>
                <a:buFont typeface="Arial" panose="020B0604020202020204" pitchFamily="34" charset="0"/>
                <a:buNone/>
              </a:pPr>
              <a:t>‹#›</a:t>
            </a:fld>
            <a:r>
              <a:rPr lang="en-US" altLang="zh-CN" sz="1400" smtClean="0">
                <a:solidFill>
                  <a:srgbClr val="003366"/>
                </a:solidFill>
                <a:latin typeface="Times New Roman" panose="02020603050405020304" pitchFamily="18" charset="0"/>
                <a:cs typeface="Times New Roman" panose="02020603050405020304" pitchFamily="18" charset="0"/>
              </a:rPr>
              <a:t>/53</a:t>
            </a:r>
            <a:endParaRPr lang="zh-CN" altLang="en-US" sz="1400" smtClean="0">
              <a:solidFill>
                <a:srgbClr val="003366"/>
              </a:solidFill>
              <a:latin typeface="Times New Roman" panose="02020603050405020304" pitchFamily="18" charset="0"/>
              <a:cs typeface="Times New Roman" panose="02020603050405020304" pitchFamily="18" charset="0"/>
            </a:endParaRPr>
          </a:p>
        </p:txBody>
      </p:sp>
      <p:sp>
        <p:nvSpPr>
          <p:cNvPr id="16390" name="Rectangle 9"/>
          <p:cNvSpPr txBox="1">
            <a:spLocks noChangeArrowheads="1"/>
          </p:cNvSpPr>
          <p:nvPr userDrawn="1"/>
        </p:nvSpPr>
        <p:spPr bwMode="auto">
          <a:xfrm>
            <a:off x="-15875" y="6589713"/>
            <a:ext cx="1616075" cy="250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eaLnBrk="1" fontAlgn="base" hangingPunct="1">
              <a:spcBef>
                <a:spcPct val="0"/>
              </a:spcBef>
              <a:spcAft>
                <a:spcPct val="0"/>
              </a:spcAft>
              <a:buFont typeface="Arial" panose="020B0604020202020204" pitchFamily="34" charset="0"/>
              <a:buNone/>
            </a:pPr>
            <a:fld id="{4F4CCA0F-EE0E-457E-8122-AE0EAB6A4947}" type="datetime2">
              <a:rPr lang="zh-CN" altLang="en-US" sz="1400" smtClean="0">
                <a:solidFill>
                  <a:srgbClr val="003366"/>
                </a:solidFill>
                <a:latin typeface="Times New Roman" panose="02020603050405020304" pitchFamily="18" charset="0"/>
                <a:cs typeface="Times New Roman" panose="02020603050405020304" pitchFamily="18" charset="0"/>
              </a:rPr>
              <a:pPr algn="r" eaLnBrk="1" fontAlgn="base" hangingPunct="1">
                <a:spcBef>
                  <a:spcPct val="0"/>
                </a:spcBef>
                <a:spcAft>
                  <a:spcPct val="0"/>
                </a:spcAft>
                <a:buFont typeface="Arial" panose="020B0604020202020204" pitchFamily="34" charset="0"/>
                <a:buNone/>
              </a:pPr>
              <a:t>2015年10月20日</a:t>
            </a:fld>
            <a:endParaRPr lang="en-US" altLang="zh-CN" sz="1400" smtClean="0">
              <a:solidFill>
                <a:srgbClr val="003366"/>
              </a:solidFill>
              <a:latin typeface="Times New Roman" panose="02020603050405020304" pitchFamily="18" charset="0"/>
              <a:cs typeface="Times New Roman" panose="02020603050405020304" pitchFamily="18" charset="0"/>
            </a:endParaRPr>
          </a:p>
        </p:txBody>
      </p:sp>
      <p:grpSp>
        <p:nvGrpSpPr>
          <p:cNvPr id="16391" name="Group 7"/>
          <p:cNvGrpSpPr>
            <a:grpSpLocks/>
          </p:cNvGrpSpPr>
          <p:nvPr userDrawn="1"/>
        </p:nvGrpSpPr>
        <p:grpSpPr bwMode="auto">
          <a:xfrm>
            <a:off x="100013" y="142875"/>
            <a:ext cx="5969000" cy="476250"/>
            <a:chOff x="0" y="0"/>
            <a:chExt cx="3760" cy="300"/>
          </a:xfrm>
        </p:grpSpPr>
        <p:pic>
          <p:nvPicPr>
            <p:cNvPr id="16392" name="Picture 64" descr="安财徽标"/>
            <p:cNvPicPr>
              <a:picLocks noChangeAspect="1" noChangeArrowheads="1"/>
            </p:cNvPicPr>
            <p:nvPr/>
          </p:nvPicPr>
          <p:blipFill>
            <a:blip r:embed="rId14">
              <a:extLst>
                <a:ext uri="{28A0092B-C50C-407E-A947-70E740481C1C}">
                  <a14:useLocalDpi xmlns="" xmlns:a14="http://schemas.microsoft.com/office/drawing/2010/main" val="0"/>
                </a:ext>
              </a:extLst>
            </a:blip>
            <a:srcRect/>
            <a:stretch>
              <a:fillRect/>
            </a:stretch>
          </p:blipFill>
          <p:spPr bwMode="auto">
            <a:xfrm>
              <a:off x="18" y="29"/>
              <a:ext cx="1348" cy="26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16393" name="Group 9"/>
            <p:cNvGrpSpPr>
              <a:grpSpLocks/>
            </p:cNvGrpSpPr>
            <p:nvPr/>
          </p:nvGrpSpPr>
          <p:grpSpPr bwMode="auto">
            <a:xfrm>
              <a:off x="1720" y="74"/>
              <a:ext cx="2040" cy="218"/>
              <a:chOff x="0" y="0"/>
              <a:chExt cx="2040" cy="218"/>
            </a:xfrm>
          </p:grpSpPr>
          <p:sp>
            <p:nvSpPr>
              <p:cNvPr id="16394" name="Rectangle 66"/>
              <p:cNvSpPr>
                <a:spLocks noChangeArrowheads="1"/>
              </p:cNvSpPr>
              <p:nvPr userDrawn="1"/>
            </p:nvSpPr>
            <p:spPr bwMode="auto">
              <a:xfrm flipV="1">
                <a:off x="0" y="209"/>
                <a:ext cx="2040" cy="9"/>
              </a:xfrm>
              <a:prstGeom prst="rect">
                <a:avLst/>
              </a:prstGeom>
              <a:gradFill rotWithShape="1">
                <a:gsLst>
                  <a:gs pos="0">
                    <a:srgbClr val="3971A2"/>
                  </a:gs>
                  <a:gs pos="100000">
                    <a:srgbClr val="C6D6E4"/>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endParaRPr lang="zh-CN" altLang="en-US" smtClean="0">
                  <a:solidFill>
                    <a:srgbClr val="003366"/>
                  </a:solidFill>
                </a:endParaRPr>
              </a:p>
            </p:txBody>
          </p:sp>
          <p:sp>
            <p:nvSpPr>
              <p:cNvPr id="16395" name="WordArt 67"/>
              <p:cNvSpPr>
                <a:spLocks noChangeArrowheads="1" noChangeShapeType="1" noTextEdit="1"/>
              </p:cNvSpPr>
              <p:nvPr userDrawn="1"/>
            </p:nvSpPr>
            <p:spPr bwMode="auto">
              <a:xfrm>
                <a:off x="54" y="0"/>
                <a:ext cx="1941" cy="136"/>
              </a:xfrm>
              <a:prstGeom prst="rect">
                <a:avLst/>
              </a:prstGeom>
              <a:extLst>
                <a:ext uri="{91240B29-F687-4F45-9708-019B960494DF}">
                  <a14:hiddenLine xmlns=""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fontAlgn="base">
                  <a:spcBef>
                    <a:spcPct val="0"/>
                  </a:spcBef>
                  <a:spcAft>
                    <a:spcPct val="0"/>
                  </a:spcAft>
                  <a:buFont typeface="Arial" panose="020B0604020202020204" pitchFamily="34" charset="0"/>
                  <a:buNone/>
                </a:pPr>
                <a:r>
                  <a:rPr lang="zh-CN" altLang="en-US" sz="1400" smtClean="0">
                    <a:gradFill rotWithShape="1">
                      <a:gsLst>
                        <a:gs pos="0">
                          <a:srgbClr val="336699"/>
                        </a:gs>
                        <a:gs pos="100000">
                          <a:srgbClr val="003366"/>
                        </a:gs>
                      </a:gsLst>
                      <a:path path="rect">
                        <a:fillToRect r="100000" b="100000"/>
                      </a:path>
                    </a:gradFill>
                    <a:effectLst>
                      <a:outerShdw dist="35921" dir="2700000" algn="ctr" rotWithShape="0">
                        <a:srgbClr val="C0C0C0">
                          <a:alpha val="78000"/>
                        </a:srgbClr>
                      </a:outerShdw>
                    </a:effectLst>
                    <a:latin typeface="华文中宋" panose="02010600040101010101" pitchFamily="2" charset="-122"/>
                    <a:ea typeface="华文中宋" panose="02010600040101010101" pitchFamily="2" charset="-122"/>
                  </a:rPr>
                  <a:t>统计与应用数学学院  学生管理工作考评</a:t>
                </a:r>
              </a:p>
            </p:txBody>
          </p:sp>
        </p:grpSp>
        <p:pic>
          <p:nvPicPr>
            <p:cNvPr id="16396" name="Picture 68" descr="新校徽"/>
            <p:cNvPicPr>
              <a:picLocks noChangeAspect="1" noChangeArrowheads="1"/>
            </p:cNvPicPr>
            <p:nvPr userDrawn="1"/>
          </p:nvPicPr>
          <p:blipFill>
            <a:blip r:embed="rId15">
              <a:extLst>
                <a:ext uri="{28A0092B-C50C-407E-A947-70E740481C1C}">
                  <a14:useLocalDpi xmlns="" xmlns:a14="http://schemas.microsoft.com/office/drawing/2010/main" val="0"/>
                </a:ext>
              </a:extLst>
            </a:blip>
            <a:srcRect/>
            <a:stretch>
              <a:fillRect/>
            </a:stretch>
          </p:blipFill>
          <p:spPr bwMode="auto">
            <a:xfrm>
              <a:off x="0" y="0"/>
              <a:ext cx="293" cy="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16397" name="Rectangle 2"/>
          <p:cNvSpPr>
            <a:spLocks noGrp="1" noChangeArrowheads="1"/>
          </p:cNvSpPr>
          <p:nvPr>
            <p:ph type="body" idx="1"/>
          </p:nvPr>
        </p:nvSpPr>
        <p:spPr bwMode="auto">
          <a:xfrm>
            <a:off x="457200" y="1484313"/>
            <a:ext cx="8291513" cy="5040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6398" name="Rectangle 11"/>
          <p:cNvSpPr>
            <a:spLocks noGrp="1" noChangeArrowheads="1"/>
          </p:cNvSpPr>
          <p:nvPr>
            <p:ph type="title"/>
          </p:nvPr>
        </p:nvSpPr>
        <p:spPr bwMode="auto">
          <a:xfrm>
            <a:off x="314325" y="746125"/>
            <a:ext cx="6705600" cy="563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6399" name="日期占位符 3"/>
          <p:cNvSpPr>
            <a:spLocks noGrp="1" noChangeArrowheads="1"/>
          </p:cNvSpPr>
          <p:nvPr>
            <p:ph type="dt" sz="half" idx="2"/>
          </p:nvPr>
        </p:nvSpPr>
        <p:spPr bwMode="auto">
          <a:xfrm>
            <a:off x="7596188" y="15875"/>
            <a:ext cx="1550987" cy="24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buFont typeface="Arial" panose="020B0604020202020204" pitchFamily="34" charset="0"/>
              <a:buNone/>
            </a:pPr>
            <a:endParaRPr lang="en-US" altLang="zh-CN" smtClean="0">
              <a:solidFill>
                <a:srgbClr val="003366"/>
              </a:solidFill>
              <a:latin typeface="Arial" panose="020B0604020202020204" pitchFamily="34" charset="0"/>
            </a:endParaRPr>
          </a:p>
        </p:txBody>
      </p:sp>
      <p:sp>
        <p:nvSpPr>
          <p:cNvPr id="16400" name="灯片编号占位符 4"/>
          <p:cNvSpPr>
            <a:spLocks noGrp="1" noChangeArrowheads="1"/>
          </p:cNvSpPr>
          <p:nvPr>
            <p:ph type="sldNum" sz="quarter" idx="4"/>
          </p:nvPr>
        </p:nvSpPr>
        <p:spPr bwMode="auto">
          <a:xfrm>
            <a:off x="8243888" y="476250"/>
            <a:ext cx="828675" cy="203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buFont typeface="Arial" panose="020B0604020202020204" pitchFamily="34" charset="0"/>
              <a:buNone/>
            </a:pPr>
            <a:fld id="{53124B40-C704-4210-87CC-1B32B1CC22FD}" type="slidenum">
              <a:rPr lang="en-US" altLang="zh-CN" smtClean="0">
                <a:solidFill>
                  <a:srgbClr val="003366"/>
                </a:solidFill>
                <a:latin typeface="Arial" panose="020B0604020202020204" pitchFamily="34" charset="0"/>
              </a:rPr>
              <a:pPr fontAlgn="base">
                <a:spcBef>
                  <a:spcPct val="0"/>
                </a:spcBef>
                <a:spcAft>
                  <a:spcPct val="0"/>
                </a:spcAft>
                <a:buFont typeface="Arial" panose="020B0604020202020204" pitchFamily="34" charset="0"/>
                <a:buNone/>
              </a:pPr>
              <a:t>‹#›</a:t>
            </a:fld>
            <a:endParaRPr lang="en-US" altLang="zh-CN" smtClean="0">
              <a:solidFill>
                <a:srgbClr val="003366"/>
              </a:solidFill>
              <a:latin typeface="Arial" panose="020B0604020202020204" pitchFamily="34" charset="0"/>
            </a:endParaRPr>
          </a:p>
        </p:txBody>
      </p:sp>
    </p:spTree>
    <p:extLst>
      <p:ext uri="{BB962C8B-B14F-4D97-AF65-F5344CB8AC3E}">
        <p14:creationId xmlns="" xmlns:p14="http://schemas.microsoft.com/office/powerpoint/2010/main" val="290764560"/>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ransition spd="med">
    <p:fade/>
  </p:transition>
  <p:txStyles>
    <p:titleStyle>
      <a:lvl1pPr algn="l" rtl="0" eaLnBrk="0" fontAlgn="base" hangingPunct="0">
        <a:spcBef>
          <a:spcPct val="0"/>
        </a:spcBef>
        <a:spcAft>
          <a:spcPct val="0"/>
        </a:spcAft>
        <a:defRPr sz="2800" b="1" kern="1200">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Verdana" panose="020B0604030504040204" pitchFamily="34" charset="0"/>
          <a:ea typeface="宋体" panose="02010600030101010101" pitchFamily="2" charset="-122"/>
        </a:defRPr>
      </a:lvl2pPr>
      <a:lvl3pPr algn="l" rtl="0" eaLnBrk="0" fontAlgn="base" hangingPunct="0">
        <a:spcBef>
          <a:spcPct val="0"/>
        </a:spcBef>
        <a:spcAft>
          <a:spcPct val="0"/>
        </a:spcAft>
        <a:defRPr sz="2800" b="1">
          <a:solidFill>
            <a:schemeClr val="bg1"/>
          </a:solidFill>
          <a:latin typeface="Verdana" panose="020B0604030504040204" pitchFamily="34" charset="0"/>
          <a:ea typeface="宋体" panose="02010600030101010101" pitchFamily="2" charset="-122"/>
        </a:defRPr>
      </a:lvl3pPr>
      <a:lvl4pPr algn="l" rtl="0" eaLnBrk="0" fontAlgn="base" hangingPunct="0">
        <a:spcBef>
          <a:spcPct val="0"/>
        </a:spcBef>
        <a:spcAft>
          <a:spcPct val="0"/>
        </a:spcAft>
        <a:defRPr sz="2800" b="1">
          <a:solidFill>
            <a:schemeClr val="bg1"/>
          </a:solidFill>
          <a:latin typeface="Verdana" panose="020B0604030504040204" pitchFamily="34" charset="0"/>
          <a:ea typeface="宋体" panose="02010600030101010101" pitchFamily="2" charset="-122"/>
        </a:defRPr>
      </a:lvl4pPr>
      <a:lvl5pPr algn="l" rtl="0" eaLnBrk="0" fontAlgn="base" hangingPunct="0">
        <a:spcBef>
          <a:spcPct val="0"/>
        </a:spcBef>
        <a:spcAft>
          <a:spcPct val="0"/>
        </a:spcAft>
        <a:defRPr sz="2800" b="1">
          <a:solidFill>
            <a:schemeClr val="bg1"/>
          </a:solidFill>
          <a:latin typeface="Verdana" panose="020B0604030504040204" pitchFamily="34" charset="0"/>
          <a:ea typeface="宋体" panose="02010600030101010101" pitchFamily="2" charset="-122"/>
        </a:defRPr>
      </a:lvl5pPr>
      <a:lvl6pPr marL="457200" algn="l" rtl="0" eaLnBrk="0" fontAlgn="base" hangingPunct="0">
        <a:spcBef>
          <a:spcPct val="0"/>
        </a:spcBef>
        <a:spcAft>
          <a:spcPct val="0"/>
        </a:spcAft>
        <a:defRPr sz="2800" b="1">
          <a:solidFill>
            <a:schemeClr val="bg1"/>
          </a:solidFill>
          <a:latin typeface="Verdana" panose="020B0604030504040204" pitchFamily="34" charset="0"/>
          <a:ea typeface="宋体" panose="02010600030101010101" pitchFamily="2" charset="-122"/>
        </a:defRPr>
      </a:lvl6pPr>
      <a:lvl7pPr marL="914400" algn="l" rtl="0" eaLnBrk="0" fontAlgn="base" hangingPunct="0">
        <a:spcBef>
          <a:spcPct val="0"/>
        </a:spcBef>
        <a:spcAft>
          <a:spcPct val="0"/>
        </a:spcAft>
        <a:defRPr sz="2800" b="1">
          <a:solidFill>
            <a:schemeClr val="bg1"/>
          </a:solidFill>
          <a:latin typeface="Verdana" panose="020B0604030504040204" pitchFamily="34" charset="0"/>
          <a:ea typeface="宋体" panose="02010600030101010101" pitchFamily="2" charset="-122"/>
        </a:defRPr>
      </a:lvl7pPr>
      <a:lvl8pPr marL="1371600" algn="l" rtl="0" eaLnBrk="0" fontAlgn="base" hangingPunct="0">
        <a:spcBef>
          <a:spcPct val="0"/>
        </a:spcBef>
        <a:spcAft>
          <a:spcPct val="0"/>
        </a:spcAft>
        <a:defRPr sz="2800" b="1">
          <a:solidFill>
            <a:schemeClr val="bg1"/>
          </a:solidFill>
          <a:latin typeface="Verdana" panose="020B0604030504040204" pitchFamily="34" charset="0"/>
          <a:ea typeface="宋体" panose="02010600030101010101" pitchFamily="2" charset="-122"/>
        </a:defRPr>
      </a:lvl8pPr>
      <a:lvl9pPr marL="1828800" algn="l" rtl="0" eaLnBrk="0" fontAlgn="base" hangingPunct="0">
        <a:spcBef>
          <a:spcPct val="0"/>
        </a:spcBef>
        <a:spcAft>
          <a:spcPct val="0"/>
        </a:spcAft>
        <a:defRPr sz="2800" b="1">
          <a:solidFill>
            <a:schemeClr val="bg1"/>
          </a:solidFill>
          <a:latin typeface="Verdana" panose="020B060403050404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1"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hlink"/>
        </a:buClr>
        <a:buFont typeface="Wingdings" panose="05000000000000000000" pitchFamily="2" charset="2"/>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3.jpeg"/><Relationship Id="rId5" Type="http://schemas.openxmlformats.org/officeDocument/2006/relationships/image" Target="../media/image4.jpeg"/><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 Id="rId5" Type="http://schemas.openxmlformats.org/officeDocument/2006/relationships/image" Target="../media/image36.jpe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1.jpeg"/><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jpeg"/><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50.jpeg"/><Relationship Id="rId4" Type="http://schemas.openxmlformats.org/officeDocument/2006/relationships/image" Target="../media/image49.jpe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33716" y="2136121"/>
            <a:ext cx="7288306" cy="992579"/>
          </a:xfrm>
          <a:prstGeom prst="rect">
            <a:avLst/>
          </a:prstGeom>
          <a:noFill/>
        </p:spPr>
        <p:txBody>
          <a:bodyPr wrap="square" lIns="68580" tIns="34290" rIns="68580" bIns="34290">
            <a:spAutoFit/>
          </a:bodyPr>
          <a:lstStyle/>
          <a:p>
            <a:pPr algn="ctr"/>
            <a:r>
              <a:rPr lang="zh-CN" altLang="en-US" sz="6000" dirty="0">
                <a:ln w="0"/>
                <a:effectLst>
                  <a:outerShdw blurRad="38100" dist="19050" dir="2700000" algn="tl" rotWithShape="0">
                    <a:schemeClr val="dk1">
                      <a:alpha val="40000"/>
                    </a:schemeClr>
                  </a:outerShdw>
                </a:effectLst>
              </a:rPr>
              <a:t>统计与应用数学</a:t>
            </a:r>
            <a:r>
              <a:rPr lang="zh-CN" altLang="en-US" sz="6000" dirty="0" smtClean="0">
                <a:ln w="0"/>
                <a:effectLst>
                  <a:outerShdw blurRad="38100" dist="19050" dir="2700000" algn="tl" rotWithShape="0">
                    <a:schemeClr val="dk1">
                      <a:alpha val="40000"/>
                    </a:schemeClr>
                  </a:outerShdw>
                </a:effectLst>
              </a:rPr>
              <a:t>学院</a:t>
            </a:r>
            <a:endParaRPr lang="en-US" altLang="zh-CN" sz="6000" dirty="0" smtClean="0">
              <a:ln w="0"/>
              <a:effectLst>
                <a:outerShdw blurRad="38100" dist="19050" dir="2700000" algn="tl" rotWithShape="0">
                  <a:schemeClr val="dk1">
                    <a:alpha val="40000"/>
                  </a:schemeClr>
                </a:outerShdw>
              </a:effectLst>
            </a:endParaRPr>
          </a:p>
        </p:txBody>
      </p:sp>
      <p:sp>
        <p:nvSpPr>
          <p:cNvPr id="3" name="矩形 2"/>
          <p:cNvSpPr/>
          <p:nvPr/>
        </p:nvSpPr>
        <p:spPr>
          <a:xfrm>
            <a:off x="1793810" y="3196434"/>
            <a:ext cx="5442517" cy="2308324"/>
          </a:xfrm>
          <a:prstGeom prst="rect">
            <a:avLst/>
          </a:prstGeom>
          <a:noFill/>
        </p:spPr>
        <p:txBody>
          <a:bodyPr wrap="none" lIns="91440" tIns="45720" rIns="91440" bIns="45720">
            <a:spAutoFit/>
          </a:bodyPr>
          <a:lstStyle/>
          <a:p>
            <a:pPr algn="ctr"/>
            <a:r>
              <a:rPr lang="en-US" altLang="zh-CN" sz="4800" dirty="0" smtClean="0">
                <a:ln w="0"/>
                <a:effectLst>
                  <a:outerShdw blurRad="38100" dist="19050" dir="2700000" algn="tl" rotWithShape="0">
                    <a:schemeClr val="dk1">
                      <a:alpha val="40000"/>
                    </a:schemeClr>
                  </a:outerShdw>
                </a:effectLst>
              </a:rPr>
              <a:t>2015</a:t>
            </a:r>
            <a:r>
              <a:rPr lang="zh-CN" altLang="en-US" sz="4800" dirty="0" smtClean="0">
                <a:ln w="0"/>
                <a:effectLst>
                  <a:outerShdw blurRad="38100" dist="19050" dir="2700000" algn="tl" rotWithShape="0">
                    <a:schemeClr val="dk1">
                      <a:alpha val="40000"/>
                    </a:schemeClr>
                  </a:outerShdw>
                </a:effectLst>
              </a:rPr>
              <a:t>暑期社会实践</a:t>
            </a:r>
            <a:endParaRPr lang="en-US" altLang="zh-CN" sz="4800" dirty="0" smtClean="0">
              <a:ln w="0"/>
              <a:effectLst>
                <a:outerShdw blurRad="38100" dist="19050" dir="2700000" algn="tl" rotWithShape="0">
                  <a:schemeClr val="dk1">
                    <a:alpha val="40000"/>
                  </a:schemeClr>
                </a:outerShdw>
              </a:effectLst>
            </a:endParaRPr>
          </a:p>
          <a:p>
            <a:pPr algn="ctr"/>
            <a:endParaRPr lang="en-US" altLang="zh-CN" sz="4800" dirty="0" smtClean="0">
              <a:ln w="0"/>
              <a:effectLst>
                <a:outerShdw blurRad="38100" dist="19050" dir="2700000" algn="tl" rotWithShape="0">
                  <a:schemeClr val="dk1">
                    <a:alpha val="40000"/>
                  </a:schemeClr>
                </a:outerShdw>
              </a:effectLst>
            </a:endParaRPr>
          </a:p>
          <a:p>
            <a:pPr algn="ctr"/>
            <a:r>
              <a:rPr lang="zh-CN" altLang="en-US" sz="4800" dirty="0" smtClean="0">
                <a:ln w="0"/>
                <a:effectLst>
                  <a:outerShdw blurRad="38100" dist="19050" dir="2700000" algn="tl" rotWithShape="0">
                    <a:schemeClr val="dk1">
                      <a:alpha val="40000"/>
                    </a:schemeClr>
                  </a:outerShdw>
                </a:effectLst>
              </a:rPr>
              <a:t>考评汇报</a:t>
            </a:r>
            <a:endParaRPr lang="zh-CN" altLang="en-US" sz="4800" dirty="0">
              <a:ln w="0"/>
              <a:effectLst>
                <a:outerShdw blurRad="38100" dist="19050" dir="2700000" algn="tl" rotWithShape="0">
                  <a:schemeClr val="dk1">
                    <a:alpha val="40000"/>
                  </a:schemeClr>
                </a:outerShdw>
              </a:effectLst>
            </a:endParaRPr>
          </a:p>
        </p:txBody>
      </p:sp>
      <p:pic>
        <p:nvPicPr>
          <p:cNvPr id="4" name="图片 3" descr="360截图20151019185759776.jpg"/>
          <p:cNvPicPr>
            <a:picLocks noChangeAspect="1"/>
          </p:cNvPicPr>
          <p:nvPr/>
        </p:nvPicPr>
        <p:blipFill>
          <a:blip r:embed="rId2"/>
          <a:stretch>
            <a:fillRect/>
          </a:stretch>
        </p:blipFill>
        <p:spPr>
          <a:xfrm>
            <a:off x="2588506" y="240417"/>
            <a:ext cx="3876675" cy="371475"/>
          </a:xfrm>
          <a:prstGeom prst="rect">
            <a:avLst/>
          </a:prstGeom>
        </p:spPr>
      </p:pic>
    </p:spTree>
    <p:extLst>
      <p:ext uri="{BB962C8B-B14F-4D97-AF65-F5344CB8AC3E}">
        <p14:creationId xmlns="" xmlns:p14="http://schemas.microsoft.com/office/powerpoint/2010/main" val="3051135471"/>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31360" y="5470876"/>
            <a:ext cx="3612444" cy="646331"/>
          </a:xfrm>
          <a:prstGeom prst="rect">
            <a:avLst/>
          </a:prstGeom>
          <a:noFill/>
        </p:spPr>
        <p:txBody>
          <a:bodyPr wrap="square" rtlCol="0">
            <a:spAutoFit/>
          </a:bodyPr>
          <a:lstStyle/>
          <a:p>
            <a:r>
              <a:rPr lang="zh-CN" altLang="en-US" b="1" dirty="0" smtClean="0"/>
              <a:t>前往巢湖市城市管理局、市环保局进行调研</a:t>
            </a:r>
            <a:endParaRPr lang="zh-CN" altLang="en-US" b="1" dirty="0"/>
          </a:p>
        </p:txBody>
      </p:sp>
      <p:pic>
        <p:nvPicPr>
          <p:cNvPr id="8196" name="Picture 4" descr="c:\users\administrator\appdata\roaming\360se6\User Data\temp\e0570ccfjw1euk1wm4t5nj20hs0nodif.jpg"/>
          <p:cNvPicPr>
            <a:picLocks noChangeAspect="1" noChangeArrowheads="1"/>
          </p:cNvPicPr>
          <p:nvPr/>
        </p:nvPicPr>
        <p:blipFill>
          <a:blip r:embed="rId2"/>
          <a:srcRect/>
          <a:stretch>
            <a:fillRect/>
          </a:stretch>
        </p:blipFill>
        <p:spPr bwMode="auto">
          <a:xfrm>
            <a:off x="609600" y="1535818"/>
            <a:ext cx="3533775" cy="3727789"/>
          </a:xfrm>
          <a:prstGeom prst="rect">
            <a:avLst/>
          </a:prstGeom>
          <a:noFill/>
        </p:spPr>
      </p:pic>
      <p:pic>
        <p:nvPicPr>
          <p:cNvPr id="10" name="图片 9" descr="360截图20151019185759776.jpg"/>
          <p:cNvPicPr>
            <a:picLocks noChangeAspect="1"/>
          </p:cNvPicPr>
          <p:nvPr/>
        </p:nvPicPr>
        <p:blipFill>
          <a:blip r:embed="rId3"/>
          <a:stretch>
            <a:fillRect/>
          </a:stretch>
        </p:blipFill>
        <p:spPr>
          <a:xfrm>
            <a:off x="2644951" y="240417"/>
            <a:ext cx="3876675" cy="371475"/>
          </a:xfrm>
          <a:prstGeom prst="rect">
            <a:avLst/>
          </a:prstGeom>
        </p:spPr>
      </p:pic>
      <p:pic>
        <p:nvPicPr>
          <p:cNvPr id="3" name="图片 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4297892" y="1535912"/>
            <a:ext cx="3836458" cy="2615674"/>
          </a:xfrm>
          <a:prstGeom prst="rect">
            <a:avLst/>
          </a:prstGeom>
        </p:spPr>
      </p:pic>
      <p:pic>
        <p:nvPicPr>
          <p:cNvPr id="7" name="Picture 2" descr="c:\users\administrator\appdata\roaming\360se6\User Data\temp\e0570ccfjw1eul00mavn6j20np0hs0tz.jpg"/>
          <p:cNvPicPr>
            <a:picLocks noChangeAspect="1" noChangeArrowheads="1"/>
          </p:cNvPicPr>
          <p:nvPr/>
        </p:nvPicPr>
        <p:blipFill>
          <a:blip r:embed="rId5"/>
          <a:srcRect/>
          <a:stretch>
            <a:fillRect/>
          </a:stretch>
        </p:blipFill>
        <p:spPr bwMode="auto">
          <a:xfrm>
            <a:off x="5165725" y="3843338"/>
            <a:ext cx="3635376" cy="2611707"/>
          </a:xfrm>
          <a:prstGeom prst="rect">
            <a:avLst/>
          </a:prstGeom>
          <a:noFill/>
        </p:spPr>
      </p:pic>
    </p:spTree>
    <p:extLst>
      <p:ext uri="{BB962C8B-B14F-4D97-AF65-F5344CB8AC3E}">
        <p14:creationId xmlns="" xmlns:p14="http://schemas.microsoft.com/office/powerpoint/2010/main" val="3221279754"/>
      </p:ext>
    </p:extLst>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c:\users\administrator\appdata\roaming\360se6\User Data\temp\e0570ccfjw1eumd32jqlkj218g0xcqe1.jpg"/>
          <p:cNvPicPr>
            <a:picLocks noChangeAspect="1" noChangeArrowheads="1"/>
          </p:cNvPicPr>
          <p:nvPr/>
        </p:nvPicPr>
        <p:blipFill>
          <a:blip r:embed="rId2"/>
          <a:srcRect/>
          <a:stretch>
            <a:fillRect/>
          </a:stretch>
        </p:blipFill>
        <p:spPr bwMode="auto">
          <a:xfrm>
            <a:off x="3413125" y="3552825"/>
            <a:ext cx="4191000" cy="3143250"/>
          </a:xfrm>
          <a:prstGeom prst="rect">
            <a:avLst/>
          </a:prstGeom>
          <a:noFill/>
        </p:spPr>
      </p:pic>
      <p:pic>
        <p:nvPicPr>
          <p:cNvPr id="1028" name="Picture 4" descr="c:\users\administrator\appdata\roaming\360se6\User Data\temp\e0570ccfjw1eul014nnxwj20np0hs0uk.jpg"/>
          <p:cNvPicPr>
            <a:picLocks noChangeAspect="1" noChangeArrowheads="1"/>
          </p:cNvPicPr>
          <p:nvPr/>
        </p:nvPicPr>
        <p:blipFill>
          <a:blip r:embed="rId3"/>
          <a:srcRect/>
          <a:stretch>
            <a:fillRect/>
          </a:stretch>
        </p:blipFill>
        <p:spPr bwMode="auto">
          <a:xfrm>
            <a:off x="4803775" y="1539875"/>
            <a:ext cx="3806825" cy="2855119"/>
          </a:xfrm>
          <a:prstGeom prst="rect">
            <a:avLst/>
          </a:prstGeom>
          <a:noFill/>
        </p:spPr>
      </p:pic>
      <p:sp>
        <p:nvSpPr>
          <p:cNvPr id="5" name="TextBox 4"/>
          <p:cNvSpPr txBox="1"/>
          <p:nvPr/>
        </p:nvSpPr>
        <p:spPr>
          <a:xfrm>
            <a:off x="333374" y="4838700"/>
            <a:ext cx="2905126" cy="1200329"/>
          </a:xfrm>
          <a:prstGeom prst="rect">
            <a:avLst/>
          </a:prstGeom>
          <a:noFill/>
        </p:spPr>
        <p:txBody>
          <a:bodyPr wrap="square" rtlCol="0">
            <a:spAutoFit/>
          </a:bodyPr>
          <a:lstStyle/>
          <a:p>
            <a:r>
              <a:rPr lang="zh-CN" altLang="en-US" dirty="0" smtClean="0"/>
              <a:t>前往安徽省巢湖管理局咨询、调研</a:t>
            </a:r>
            <a:endParaRPr lang="en-US" altLang="zh-CN" dirty="0" smtClean="0"/>
          </a:p>
          <a:p>
            <a:endParaRPr lang="en-US" altLang="zh-CN" dirty="0" smtClean="0"/>
          </a:p>
          <a:p>
            <a:r>
              <a:rPr lang="zh-CN" altLang="en-US" dirty="0" smtClean="0"/>
              <a:t>走访附近居民</a:t>
            </a:r>
            <a:endParaRPr lang="zh-CN" altLang="en-US" dirty="0"/>
          </a:p>
        </p:txBody>
      </p:sp>
      <p:pic>
        <p:nvPicPr>
          <p:cNvPr id="6" name="图片 5" descr="360截图20151019185759776.jpg"/>
          <p:cNvPicPr>
            <a:picLocks noChangeAspect="1"/>
          </p:cNvPicPr>
          <p:nvPr/>
        </p:nvPicPr>
        <p:blipFill>
          <a:blip r:embed="rId4"/>
          <a:stretch>
            <a:fillRect/>
          </a:stretch>
        </p:blipFill>
        <p:spPr>
          <a:xfrm>
            <a:off x="2644951" y="240417"/>
            <a:ext cx="3876675" cy="371475"/>
          </a:xfrm>
          <a:prstGeom prst="rect">
            <a:avLst/>
          </a:prstGeom>
        </p:spPr>
      </p:pic>
      <p:pic>
        <p:nvPicPr>
          <p:cNvPr id="7" name="Picture 6" descr="c:\users\administrator\appdata\roaming\360se6\User Data\temp\e0570ccfjw1eul01hi802j20np0hstbq.jpg"/>
          <p:cNvPicPr>
            <a:picLocks noChangeAspect="1" noChangeArrowheads="1"/>
          </p:cNvPicPr>
          <p:nvPr/>
        </p:nvPicPr>
        <p:blipFill>
          <a:blip r:embed="rId5"/>
          <a:srcRect/>
          <a:stretch>
            <a:fillRect/>
          </a:stretch>
        </p:blipFill>
        <p:spPr bwMode="auto">
          <a:xfrm>
            <a:off x="647347" y="1561042"/>
            <a:ext cx="3856839" cy="2829983"/>
          </a:xfrm>
          <a:prstGeom prst="rect">
            <a:avLst/>
          </a:prstGeom>
          <a:noFill/>
        </p:spPr>
      </p:pic>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80030" y="1476072"/>
            <a:ext cx="5983940" cy="369332"/>
          </a:xfrm>
          <a:prstGeom prst="rect">
            <a:avLst/>
          </a:prstGeom>
        </p:spPr>
        <p:txBody>
          <a:bodyPr wrap="square">
            <a:spAutoFit/>
          </a:bodyPr>
          <a:lstStyle/>
          <a:p>
            <a:r>
              <a:rPr lang="en-US" altLang="zh-CN" dirty="0" smtClean="0"/>
              <a:t> </a:t>
            </a:r>
            <a:endParaRPr lang="zh-CN" altLang="en-US" dirty="0"/>
          </a:p>
        </p:txBody>
      </p:sp>
      <p:pic>
        <p:nvPicPr>
          <p:cNvPr id="3" name="图片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rot="5400000">
            <a:off x="571034" y="2936864"/>
            <a:ext cx="3483428" cy="3821815"/>
          </a:xfrm>
          <a:prstGeom prst="rect">
            <a:avLst/>
          </a:prstGeom>
        </p:spPr>
      </p:pic>
      <p:pic>
        <p:nvPicPr>
          <p:cNvPr id="4" name="图片 3"/>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rot="5700216">
            <a:off x="5067333" y="3247460"/>
            <a:ext cx="3614839" cy="3013319"/>
          </a:xfrm>
          <a:prstGeom prst="rect">
            <a:avLst/>
          </a:prstGeom>
        </p:spPr>
      </p:pic>
      <p:sp>
        <p:nvSpPr>
          <p:cNvPr id="5" name="TextBox 4"/>
          <p:cNvSpPr txBox="1"/>
          <p:nvPr/>
        </p:nvSpPr>
        <p:spPr>
          <a:xfrm>
            <a:off x="1135340" y="1676071"/>
            <a:ext cx="6937828" cy="1200329"/>
          </a:xfrm>
          <a:prstGeom prst="rect">
            <a:avLst/>
          </a:prstGeom>
          <a:noFill/>
        </p:spPr>
        <p:txBody>
          <a:bodyPr wrap="square" rtlCol="0">
            <a:spAutoFit/>
          </a:bodyPr>
          <a:lstStyle/>
          <a:p>
            <a:r>
              <a:rPr lang="zh-CN" altLang="en-US" b="1" dirty="0" smtClean="0">
                <a:solidFill>
                  <a:schemeClr val="tx1">
                    <a:lumMod val="60000"/>
                    <a:lumOff val="40000"/>
                  </a:schemeClr>
                </a:solidFill>
              </a:rPr>
              <a:t>路怒症调查团队（校级重点团队）    </a:t>
            </a:r>
            <a:r>
              <a:rPr lang="zh-CN" altLang="en-US" b="1" dirty="0" smtClean="0"/>
              <a:t>路怒症是时下社会的热点问题，通过在武汉市不同地段进行问卷调研，搜集相关资料，将结果进行整理分析，对路怒症对当地人民生活的影响情况作进一步的分析。活学活用，利用统计学知识让人们了解路怒症背后的秘密。</a:t>
            </a:r>
            <a:endParaRPr lang="zh-CN" altLang="en-US" b="1" dirty="0"/>
          </a:p>
        </p:txBody>
      </p:sp>
      <p:sp>
        <p:nvSpPr>
          <p:cNvPr id="6" name="TextBox 5"/>
          <p:cNvSpPr txBox="1"/>
          <p:nvPr/>
        </p:nvSpPr>
        <p:spPr>
          <a:xfrm>
            <a:off x="401840" y="841829"/>
            <a:ext cx="2428446" cy="377371"/>
          </a:xfrm>
          <a:prstGeom prst="rect">
            <a:avLst/>
          </a:prstGeom>
          <a:noFill/>
        </p:spPr>
        <p:txBody>
          <a:bodyPr wrap="square" rtlCol="0">
            <a:spAutoFit/>
          </a:bodyPr>
          <a:lstStyle/>
          <a:p>
            <a:r>
              <a:rPr lang="zh-CN" altLang="en-US" b="1" dirty="0"/>
              <a:t>把握</a:t>
            </a:r>
            <a:r>
              <a:rPr lang="zh-CN" altLang="en-US" b="1" dirty="0" smtClean="0"/>
              <a:t>最新社会脉搏</a:t>
            </a:r>
            <a:endParaRPr lang="zh-CN" altLang="en-US" b="1" dirty="0"/>
          </a:p>
        </p:txBody>
      </p:sp>
      <p:pic>
        <p:nvPicPr>
          <p:cNvPr id="7" name="图片 6" descr="360截图20151019185759776.jpg"/>
          <p:cNvPicPr>
            <a:picLocks noChangeAspect="1"/>
          </p:cNvPicPr>
          <p:nvPr/>
        </p:nvPicPr>
        <p:blipFill>
          <a:blip r:embed="rId4"/>
          <a:stretch>
            <a:fillRect/>
          </a:stretch>
        </p:blipFill>
        <p:spPr>
          <a:xfrm>
            <a:off x="2644951" y="240417"/>
            <a:ext cx="3876675" cy="371475"/>
          </a:xfrm>
          <a:prstGeom prst="rect">
            <a:avLst/>
          </a:prstGeom>
        </p:spPr>
      </p:pic>
    </p:spTree>
    <p:extLst>
      <p:ext uri="{BB962C8B-B14F-4D97-AF65-F5344CB8AC3E}">
        <p14:creationId xmlns="" xmlns:p14="http://schemas.microsoft.com/office/powerpoint/2010/main" val="1265862866"/>
      </p:ext>
    </p:extLst>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927847" y="1513930"/>
            <a:ext cx="7664824" cy="1200329"/>
          </a:xfrm>
          <a:prstGeom prst="rect">
            <a:avLst/>
          </a:prstGeom>
        </p:spPr>
        <p:txBody>
          <a:bodyPr wrap="square">
            <a:spAutoFit/>
          </a:bodyPr>
          <a:lstStyle/>
          <a:p>
            <a:r>
              <a:rPr lang="zh-CN" altLang="zh-CN" b="1" kern="100" spc="-50" dirty="0" smtClean="0">
                <a:solidFill>
                  <a:schemeClr val="tx1">
                    <a:lumMod val="60000"/>
                    <a:lumOff val="40000"/>
                  </a:schemeClr>
                </a:solidFill>
                <a:ea typeface="仿宋_GB2312"/>
                <a:cs typeface="仿宋_GB2312"/>
              </a:rPr>
              <a:t>徽州</a:t>
            </a:r>
            <a:r>
              <a:rPr lang="zh-CN" altLang="zh-CN" b="1" kern="100" spc="-50" dirty="0">
                <a:solidFill>
                  <a:schemeClr val="tx1">
                    <a:lumMod val="60000"/>
                    <a:lumOff val="40000"/>
                  </a:schemeClr>
                </a:solidFill>
                <a:ea typeface="仿宋_GB2312"/>
                <a:cs typeface="仿宋_GB2312"/>
              </a:rPr>
              <a:t>茶韵文化经济调研</a:t>
            </a:r>
            <a:r>
              <a:rPr lang="zh-CN" altLang="zh-CN" b="1" kern="100" spc="-50" dirty="0" smtClean="0">
                <a:solidFill>
                  <a:schemeClr val="tx1">
                    <a:lumMod val="60000"/>
                    <a:lumOff val="40000"/>
                  </a:schemeClr>
                </a:solidFill>
                <a:ea typeface="仿宋_GB2312"/>
                <a:cs typeface="仿宋_GB2312"/>
              </a:rPr>
              <a:t>团</a:t>
            </a:r>
            <a:r>
              <a:rPr lang="zh-CN" altLang="en-US" b="1" kern="100" spc="-50" dirty="0" smtClean="0">
                <a:solidFill>
                  <a:schemeClr val="tx1">
                    <a:lumMod val="60000"/>
                    <a:lumOff val="40000"/>
                  </a:schemeClr>
                </a:solidFill>
                <a:ea typeface="仿宋_GB2312"/>
                <a:cs typeface="仿宋_GB2312"/>
              </a:rPr>
              <a:t>队（省级重点团队）</a:t>
            </a:r>
            <a:r>
              <a:rPr lang="en-US" altLang="zh-CN" b="1" kern="100" spc="-50" dirty="0" smtClean="0">
                <a:solidFill>
                  <a:schemeClr val="tx1">
                    <a:lumMod val="60000"/>
                    <a:lumOff val="40000"/>
                  </a:schemeClr>
                </a:solidFill>
                <a:ea typeface="仿宋_GB2312"/>
                <a:cs typeface="仿宋_GB2312"/>
              </a:rPr>
              <a:t>     </a:t>
            </a:r>
            <a:r>
              <a:rPr lang="zh-CN" altLang="en-US" b="1" kern="100" spc="-50" dirty="0" smtClean="0">
                <a:ea typeface="仿宋_GB2312"/>
                <a:cs typeface="仿宋_GB2312"/>
              </a:rPr>
              <a:t>深入当地茶叶市场、生产车间、政府部门、茶叶</a:t>
            </a:r>
            <a:r>
              <a:rPr lang="zh-CN" altLang="en-US" b="1" kern="100" spc="-50" dirty="0">
                <a:ea typeface="仿宋_GB2312"/>
                <a:cs typeface="仿宋_GB2312"/>
              </a:rPr>
              <a:t>博物馆</a:t>
            </a:r>
            <a:r>
              <a:rPr lang="zh-CN" altLang="en-US" b="1" kern="100" spc="-50" dirty="0" smtClean="0">
                <a:ea typeface="仿宋_GB2312"/>
                <a:cs typeface="仿宋_GB2312"/>
              </a:rPr>
              <a:t>等地进行</a:t>
            </a:r>
            <a:r>
              <a:rPr lang="zh-CN" altLang="en-US" b="1" kern="100" spc="-50" dirty="0">
                <a:ea typeface="仿宋_GB2312"/>
                <a:cs typeface="仿宋_GB2312"/>
              </a:rPr>
              <a:t>实地考察，研究祁门红茶在市场的</a:t>
            </a:r>
            <a:r>
              <a:rPr lang="zh-CN" altLang="en-US" b="1" kern="100" spc="-50" dirty="0" smtClean="0">
                <a:ea typeface="仿宋_GB2312"/>
                <a:cs typeface="仿宋_GB2312"/>
              </a:rPr>
              <a:t>销售、生产研发、政策扶持以及</a:t>
            </a:r>
            <a:r>
              <a:rPr lang="zh-CN" altLang="en-US" b="1" kern="100" spc="-50" dirty="0">
                <a:ea typeface="仿宋_GB2312"/>
                <a:cs typeface="仿宋_GB2312"/>
              </a:rPr>
              <a:t>品牌宣传情况</a:t>
            </a:r>
            <a:r>
              <a:rPr lang="zh-CN" altLang="en-US" b="1" kern="100" spc="-50" dirty="0" smtClean="0">
                <a:ea typeface="仿宋_GB2312"/>
                <a:cs typeface="仿宋_GB2312"/>
              </a:rPr>
              <a:t>等，并</a:t>
            </a:r>
            <a:r>
              <a:rPr lang="zh-CN" altLang="zh-CN" b="1" kern="100" spc="-50" dirty="0" smtClean="0">
                <a:ea typeface="仿宋_GB2312"/>
                <a:cs typeface="仿宋_GB2312"/>
              </a:rPr>
              <a:t>与</a:t>
            </a:r>
            <a:r>
              <a:rPr lang="zh-CN" altLang="zh-CN" b="1" kern="100" spc="-50" dirty="0">
                <a:ea typeface="仿宋_GB2312"/>
                <a:cs typeface="仿宋_GB2312"/>
              </a:rPr>
              <a:t>黄山地区茶园建立长期合作机制</a:t>
            </a:r>
            <a:r>
              <a:rPr lang="zh-CN" altLang="zh-CN" b="1" kern="100" spc="-50" dirty="0" smtClean="0">
                <a:ea typeface="仿宋_GB2312"/>
                <a:cs typeface="仿宋_GB2312"/>
              </a:rPr>
              <a:t>，定期关注</a:t>
            </a:r>
            <a:r>
              <a:rPr lang="zh-CN" altLang="en-US" b="1" kern="100" spc="-50" dirty="0" smtClean="0">
                <a:ea typeface="仿宋_GB2312"/>
                <a:cs typeface="仿宋_GB2312"/>
              </a:rPr>
              <a:t>当地</a:t>
            </a:r>
            <a:r>
              <a:rPr lang="zh-CN" altLang="zh-CN" b="1" kern="100" spc="-50" dirty="0" smtClean="0">
                <a:ea typeface="仿宋_GB2312"/>
                <a:cs typeface="仿宋_GB2312"/>
              </a:rPr>
              <a:t>茶</a:t>
            </a:r>
            <a:r>
              <a:rPr lang="zh-CN" altLang="zh-CN" b="1" kern="100" spc="-50" dirty="0">
                <a:ea typeface="仿宋_GB2312"/>
                <a:cs typeface="仿宋_GB2312"/>
              </a:rPr>
              <a:t>文化与经济带动</a:t>
            </a:r>
            <a:r>
              <a:rPr lang="zh-CN" altLang="zh-CN" b="1" kern="100" spc="-50" dirty="0" smtClean="0">
                <a:ea typeface="仿宋_GB2312"/>
                <a:cs typeface="仿宋_GB2312"/>
              </a:rPr>
              <a:t>发展</a:t>
            </a:r>
            <a:r>
              <a:rPr lang="zh-CN" altLang="en-US" b="1" kern="100" spc="-50" dirty="0" smtClean="0">
                <a:ea typeface="仿宋_GB2312"/>
                <a:cs typeface="仿宋_GB2312"/>
              </a:rPr>
              <a:t>的</a:t>
            </a:r>
            <a:r>
              <a:rPr lang="zh-CN" altLang="zh-CN" b="1" kern="100" spc="-50" dirty="0" smtClean="0">
                <a:ea typeface="仿宋_GB2312"/>
                <a:cs typeface="仿宋_GB2312"/>
              </a:rPr>
              <a:t>情况</a:t>
            </a:r>
            <a:r>
              <a:rPr lang="zh-CN" altLang="en-US" kern="100" spc="-50" dirty="0">
                <a:ea typeface="仿宋_GB2312"/>
                <a:cs typeface="仿宋_GB2312"/>
              </a:rPr>
              <a:t>。</a:t>
            </a:r>
          </a:p>
        </p:txBody>
      </p:sp>
      <p:pic>
        <p:nvPicPr>
          <p:cNvPr id="5" name="图片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463009" y="2800972"/>
            <a:ext cx="3397789" cy="3611118"/>
          </a:xfrm>
          <a:prstGeom prst="rect">
            <a:avLst/>
          </a:prstGeom>
        </p:spPr>
      </p:pic>
      <p:sp>
        <p:nvSpPr>
          <p:cNvPr id="3" name="TextBox 2"/>
          <p:cNvSpPr txBox="1"/>
          <p:nvPr/>
        </p:nvSpPr>
        <p:spPr>
          <a:xfrm>
            <a:off x="493486" y="827314"/>
            <a:ext cx="2452914" cy="369332"/>
          </a:xfrm>
          <a:prstGeom prst="rect">
            <a:avLst/>
          </a:prstGeom>
          <a:noFill/>
        </p:spPr>
        <p:txBody>
          <a:bodyPr wrap="square" rtlCol="0">
            <a:spAutoFit/>
          </a:bodyPr>
          <a:lstStyle/>
          <a:p>
            <a:r>
              <a:rPr lang="zh-CN" altLang="en-US" b="1" dirty="0" smtClean="0"/>
              <a:t>着眼家乡特色文化</a:t>
            </a:r>
            <a:endParaRPr lang="zh-CN" altLang="en-US" b="1" dirty="0"/>
          </a:p>
        </p:txBody>
      </p:sp>
      <p:pic>
        <p:nvPicPr>
          <p:cNvPr id="6" name="Picture 2" descr="c:\users\administrator\appdata\roaming\360se6\User Data\temp\a59b12d9jw1eu1kwbxg7aj20js0qon0m.jpg"/>
          <p:cNvPicPr>
            <a:picLocks noChangeAspect="1" noChangeArrowheads="1"/>
          </p:cNvPicPr>
          <p:nvPr/>
        </p:nvPicPr>
        <p:blipFill>
          <a:blip r:embed="rId3"/>
          <a:srcRect/>
          <a:stretch>
            <a:fillRect/>
          </a:stretch>
        </p:blipFill>
        <p:spPr bwMode="auto">
          <a:xfrm>
            <a:off x="3056819" y="2665410"/>
            <a:ext cx="2677935" cy="3757968"/>
          </a:xfrm>
          <a:prstGeom prst="rect">
            <a:avLst/>
          </a:prstGeom>
          <a:noFill/>
        </p:spPr>
      </p:pic>
      <p:pic>
        <p:nvPicPr>
          <p:cNvPr id="6146" name="Picture 2" descr="c:\users\administrator\appdata\roaming\360se6\User Data\temp\a59b12d9jw1eu3bi5mrxfj20qo0js413.jpg"/>
          <p:cNvPicPr>
            <a:picLocks noChangeAspect="1" noChangeArrowheads="1"/>
          </p:cNvPicPr>
          <p:nvPr/>
        </p:nvPicPr>
        <p:blipFill>
          <a:blip r:embed="rId4"/>
          <a:srcRect/>
          <a:stretch>
            <a:fillRect/>
          </a:stretch>
        </p:blipFill>
        <p:spPr bwMode="auto">
          <a:xfrm>
            <a:off x="5608107" y="2882899"/>
            <a:ext cx="3118203" cy="3427590"/>
          </a:xfrm>
          <a:prstGeom prst="rect">
            <a:avLst/>
          </a:prstGeom>
          <a:noFill/>
        </p:spPr>
      </p:pic>
      <p:pic>
        <p:nvPicPr>
          <p:cNvPr id="8" name="图片 7" descr="360截图20151019185759776.jpg"/>
          <p:cNvPicPr>
            <a:picLocks noChangeAspect="1"/>
          </p:cNvPicPr>
          <p:nvPr/>
        </p:nvPicPr>
        <p:blipFill>
          <a:blip r:embed="rId5"/>
          <a:stretch>
            <a:fillRect/>
          </a:stretch>
        </p:blipFill>
        <p:spPr>
          <a:xfrm>
            <a:off x="2644951" y="240417"/>
            <a:ext cx="3876675" cy="371475"/>
          </a:xfrm>
          <a:prstGeom prst="rect">
            <a:avLst/>
          </a:prstGeom>
        </p:spPr>
      </p:pic>
    </p:spTree>
    <p:extLst>
      <p:ext uri="{BB962C8B-B14F-4D97-AF65-F5344CB8AC3E}">
        <p14:creationId xmlns="" xmlns:p14="http://schemas.microsoft.com/office/powerpoint/2010/main" val="2141940875"/>
      </p:ext>
    </p:extLst>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6" name="Picture 8" descr="c:\users\administrator\appdata\roaming\360se6\User Data\temp\a59b12d9jw1eu3bi4kst4j20qo0k0goc.jpg"/>
          <p:cNvPicPr>
            <a:picLocks noChangeAspect="1" noChangeArrowheads="1"/>
          </p:cNvPicPr>
          <p:nvPr/>
        </p:nvPicPr>
        <p:blipFill>
          <a:blip r:embed="rId2"/>
          <a:srcRect/>
          <a:stretch>
            <a:fillRect/>
          </a:stretch>
        </p:blipFill>
        <p:spPr bwMode="auto">
          <a:xfrm>
            <a:off x="4998156" y="3977218"/>
            <a:ext cx="3649133" cy="2736850"/>
          </a:xfrm>
          <a:prstGeom prst="rect">
            <a:avLst/>
          </a:prstGeom>
          <a:noFill/>
        </p:spPr>
      </p:pic>
      <p:pic>
        <p:nvPicPr>
          <p:cNvPr id="58372" name="Picture 4" descr="c:\users\administrator\appdata\roaming\360se6\User Data\temp\a59b12d9jw1eu3bi3m69ej20qo0k00vx.jpg"/>
          <p:cNvPicPr>
            <a:picLocks noChangeAspect="1" noChangeArrowheads="1"/>
          </p:cNvPicPr>
          <p:nvPr/>
        </p:nvPicPr>
        <p:blipFill>
          <a:blip r:embed="rId3"/>
          <a:srcRect/>
          <a:stretch>
            <a:fillRect/>
          </a:stretch>
        </p:blipFill>
        <p:spPr bwMode="auto">
          <a:xfrm>
            <a:off x="4614687" y="1547284"/>
            <a:ext cx="3705224" cy="2778918"/>
          </a:xfrm>
          <a:prstGeom prst="rect">
            <a:avLst/>
          </a:prstGeom>
          <a:noFill/>
        </p:spPr>
      </p:pic>
      <p:pic>
        <p:nvPicPr>
          <p:cNvPr id="58374" name="Picture 6" descr="c:\users\administrator\appdata\roaming\360se6\User Data\temp\a59b12d9jw1eu3bi52vs0j20qo0jsac7.jpg"/>
          <p:cNvPicPr>
            <a:picLocks noChangeAspect="1" noChangeArrowheads="1"/>
          </p:cNvPicPr>
          <p:nvPr/>
        </p:nvPicPr>
        <p:blipFill>
          <a:blip r:embed="rId4"/>
          <a:srcRect/>
          <a:stretch>
            <a:fillRect/>
          </a:stretch>
        </p:blipFill>
        <p:spPr bwMode="auto">
          <a:xfrm>
            <a:off x="212020" y="1584678"/>
            <a:ext cx="4191000" cy="3105150"/>
          </a:xfrm>
          <a:prstGeom prst="rect">
            <a:avLst/>
          </a:prstGeom>
          <a:noFill/>
        </p:spPr>
      </p:pic>
      <p:sp>
        <p:nvSpPr>
          <p:cNvPr id="7" name="TextBox 6"/>
          <p:cNvSpPr txBox="1"/>
          <p:nvPr/>
        </p:nvSpPr>
        <p:spPr>
          <a:xfrm>
            <a:off x="361244" y="5113866"/>
            <a:ext cx="3962400" cy="954107"/>
          </a:xfrm>
          <a:prstGeom prst="rect">
            <a:avLst/>
          </a:prstGeom>
          <a:noFill/>
        </p:spPr>
        <p:txBody>
          <a:bodyPr wrap="square" rtlCol="0">
            <a:spAutoFit/>
          </a:bodyPr>
          <a:lstStyle/>
          <a:p>
            <a:r>
              <a:rPr lang="zh-CN" altLang="en-US" sz="2800" b="1" dirty="0" smtClean="0"/>
              <a:t>前往祁门红茶发展公司进行参观、调研</a:t>
            </a:r>
            <a:endParaRPr lang="zh-CN" altLang="en-US" sz="2800" b="1" dirty="0"/>
          </a:p>
        </p:txBody>
      </p:sp>
      <p:pic>
        <p:nvPicPr>
          <p:cNvPr id="8" name="图片 7" descr="360截图20151019185759776.jpg"/>
          <p:cNvPicPr>
            <a:picLocks noChangeAspect="1"/>
          </p:cNvPicPr>
          <p:nvPr/>
        </p:nvPicPr>
        <p:blipFill>
          <a:blip r:embed="rId5"/>
          <a:stretch>
            <a:fillRect/>
          </a:stretch>
        </p:blipFill>
        <p:spPr>
          <a:xfrm>
            <a:off x="2644951" y="240417"/>
            <a:ext cx="3876675" cy="371475"/>
          </a:xfrm>
          <a:prstGeom prst="rect">
            <a:avLst/>
          </a:prstGeom>
        </p:spPr>
      </p:pic>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50286" y="1596606"/>
            <a:ext cx="1986514" cy="4801314"/>
          </a:xfrm>
          <a:prstGeom prst="rect">
            <a:avLst/>
          </a:prstGeom>
        </p:spPr>
        <p:txBody>
          <a:bodyPr wrap="square">
            <a:spAutoFit/>
          </a:bodyPr>
          <a:lstStyle/>
          <a:p>
            <a:pPr indent="209550"/>
            <a:r>
              <a:rPr lang="zh-CN" altLang="en-US" b="1" kern="100" spc="-50" dirty="0" smtClean="0">
                <a:latin typeface="Times New Roman" panose="02020603050405020304" pitchFamily="18" charset="0"/>
                <a:ea typeface="仿宋_GB2312"/>
              </a:rPr>
              <a:t>此外，</a:t>
            </a:r>
            <a:r>
              <a:rPr lang="zh-CN" altLang="zh-CN" b="1" kern="100" spc="-50" dirty="0" smtClean="0">
                <a:latin typeface="Times New Roman" panose="02020603050405020304" pitchFamily="18" charset="0"/>
                <a:ea typeface="仿宋_GB2312"/>
              </a:rPr>
              <a:t>我院</a:t>
            </a:r>
            <a:r>
              <a:rPr lang="zh-CN" altLang="en-US" b="1" kern="100" spc="-50" dirty="0" smtClean="0">
                <a:latin typeface="Times New Roman" panose="02020603050405020304" pitchFamily="18" charset="0"/>
                <a:ea typeface="仿宋_GB2312"/>
              </a:rPr>
              <a:t>共</a:t>
            </a:r>
            <a:r>
              <a:rPr lang="zh-CN" altLang="zh-CN" b="1" kern="100" spc="-50" dirty="0" smtClean="0">
                <a:latin typeface="Times New Roman" panose="02020603050405020304" pitchFamily="18" charset="0"/>
                <a:ea typeface="仿宋_GB2312"/>
              </a:rPr>
              <a:t>有五</a:t>
            </a:r>
            <a:r>
              <a:rPr lang="zh-CN" altLang="en-US" b="1" kern="100" spc="-50" dirty="0" smtClean="0">
                <a:latin typeface="Times New Roman" panose="02020603050405020304" pitchFamily="18" charset="0"/>
                <a:ea typeface="仿宋_GB2312"/>
              </a:rPr>
              <a:t>个</a:t>
            </a:r>
            <a:r>
              <a:rPr lang="zh-CN" altLang="zh-CN" b="1" kern="100" spc="-50" dirty="0" smtClean="0">
                <a:latin typeface="Times New Roman" panose="02020603050405020304" pitchFamily="18" charset="0"/>
                <a:ea typeface="仿宋_GB2312"/>
              </a:rPr>
              <a:t>“</a:t>
            </a:r>
            <a:r>
              <a:rPr lang="zh-CN" altLang="en-US" b="1" kern="100" spc="-50" dirty="0" smtClean="0">
                <a:latin typeface="Times New Roman" panose="02020603050405020304" pitchFamily="18" charset="0"/>
                <a:ea typeface="仿宋_GB2312"/>
              </a:rPr>
              <a:t>红色文化教育实践团</a:t>
            </a:r>
            <a:r>
              <a:rPr lang="zh-CN" altLang="zh-CN" b="1" kern="100" spc="-50" dirty="0" smtClean="0">
                <a:latin typeface="Times New Roman" panose="02020603050405020304" pitchFamily="18" charset="0"/>
                <a:ea typeface="仿宋_GB2312"/>
              </a:rPr>
              <a:t>”，</a:t>
            </a:r>
            <a:r>
              <a:rPr lang="zh-CN" altLang="en-US" b="1" kern="100" spc="-50" dirty="0" smtClean="0">
                <a:latin typeface="Times New Roman" panose="02020603050405020304" pitchFamily="18" charset="0"/>
                <a:ea typeface="仿宋_GB2312"/>
              </a:rPr>
              <a:t>同学们分别前往南京、六安、湘潭等地，参观了</a:t>
            </a:r>
            <a:r>
              <a:rPr lang="zh-CN" altLang="zh-CN" b="1" kern="100" spc="-50" dirty="0" smtClean="0">
                <a:latin typeface="Times New Roman" panose="02020603050405020304" pitchFamily="18" charset="0"/>
                <a:ea typeface="仿宋_GB2312"/>
              </a:rPr>
              <a:t>南京大屠杀</a:t>
            </a:r>
            <a:r>
              <a:rPr lang="zh-CN" altLang="zh-CN" b="1" kern="100" spc="-50" dirty="0">
                <a:latin typeface="Times New Roman" panose="02020603050405020304" pitchFamily="18" charset="0"/>
                <a:ea typeface="仿宋_GB2312"/>
              </a:rPr>
              <a:t>纪念馆、雨花台</a:t>
            </a:r>
            <a:r>
              <a:rPr lang="zh-CN" altLang="zh-CN" b="1" kern="100" spc="-50" dirty="0" smtClean="0">
                <a:latin typeface="Times New Roman" panose="02020603050405020304" pitchFamily="18" charset="0"/>
                <a:ea typeface="仿宋_GB2312"/>
              </a:rPr>
              <a:t>烈士陵园、</a:t>
            </a:r>
            <a:r>
              <a:rPr lang="zh-CN" altLang="en-US" b="1" kern="100" spc="-50" dirty="0" smtClean="0">
                <a:latin typeface="Times New Roman" panose="02020603050405020304" pitchFamily="18" charset="0"/>
                <a:ea typeface="仿宋_GB2312"/>
              </a:rPr>
              <a:t>皖西烈士陵园、刘邓大军挺进大别山前方指挥部旧址、湘潭市博物馆、毛泽东故居、彭德怀故居</a:t>
            </a:r>
            <a:r>
              <a:rPr lang="zh-CN" altLang="zh-CN" b="1" kern="100" spc="-50" dirty="0" smtClean="0">
                <a:latin typeface="Times New Roman" panose="02020603050405020304" pitchFamily="18" charset="0"/>
                <a:ea typeface="仿宋_GB2312"/>
              </a:rPr>
              <a:t>等</a:t>
            </a:r>
            <a:r>
              <a:rPr lang="zh-CN" altLang="en-US" b="1" kern="100" spc="-50" dirty="0" smtClean="0">
                <a:latin typeface="Times New Roman" panose="02020603050405020304" pitchFamily="18" charset="0"/>
                <a:ea typeface="仿宋_GB2312"/>
              </a:rPr>
              <a:t>地，深入了解革命历史，重温中华民族抗战取得胜利的光辉历程</a:t>
            </a:r>
            <a:r>
              <a:rPr lang="zh-CN" altLang="en-US" kern="100" spc="-50" dirty="0" smtClean="0">
                <a:latin typeface="Times New Roman" panose="02020603050405020304" pitchFamily="18" charset="0"/>
                <a:ea typeface="仿宋_GB2312"/>
              </a:rPr>
              <a:t>。</a:t>
            </a:r>
            <a:endParaRPr lang="zh-CN" altLang="zh-CN" kern="100" spc="-50" dirty="0" smtClean="0">
              <a:latin typeface="Times New Roman" panose="02020603050405020304" pitchFamily="18" charset="0"/>
              <a:ea typeface="仿宋_GB2312"/>
            </a:endParaRPr>
          </a:p>
        </p:txBody>
      </p:sp>
      <p:pic>
        <p:nvPicPr>
          <p:cNvPr id="3" name="图片 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5792008" y="1561810"/>
            <a:ext cx="3213349" cy="3035737"/>
          </a:xfrm>
          <a:prstGeom prst="rect">
            <a:avLst/>
          </a:prstGeom>
        </p:spPr>
      </p:pic>
      <p:sp>
        <p:nvSpPr>
          <p:cNvPr id="4" name="TextBox 3"/>
          <p:cNvSpPr txBox="1"/>
          <p:nvPr/>
        </p:nvSpPr>
        <p:spPr>
          <a:xfrm>
            <a:off x="391886" y="827314"/>
            <a:ext cx="2612571" cy="369332"/>
          </a:xfrm>
          <a:prstGeom prst="rect">
            <a:avLst/>
          </a:prstGeom>
          <a:noFill/>
        </p:spPr>
        <p:txBody>
          <a:bodyPr wrap="square" rtlCol="0">
            <a:spAutoFit/>
          </a:bodyPr>
          <a:lstStyle/>
          <a:p>
            <a:r>
              <a:rPr lang="zh-CN" altLang="en-US" b="1" dirty="0" smtClean="0"/>
              <a:t>传承经典文化思想 </a:t>
            </a:r>
            <a:endParaRPr lang="zh-CN" altLang="en-US" b="1" dirty="0"/>
          </a:p>
        </p:txBody>
      </p:sp>
      <p:pic>
        <p:nvPicPr>
          <p:cNvPr id="5121" name="Picture 1" descr="C:\Users\ADMINI~1\AppData\Local\Temp\Rar$DIa0.128\追忆革命红小组南京大屠杀纪念馆.jpg"/>
          <p:cNvPicPr>
            <a:picLocks noChangeAspect="1" noChangeArrowheads="1"/>
          </p:cNvPicPr>
          <p:nvPr/>
        </p:nvPicPr>
        <p:blipFill>
          <a:blip r:embed="rId4"/>
          <a:srcRect/>
          <a:stretch>
            <a:fillRect/>
          </a:stretch>
        </p:blipFill>
        <p:spPr bwMode="auto">
          <a:xfrm>
            <a:off x="2470854" y="1558220"/>
            <a:ext cx="3243677" cy="2607734"/>
          </a:xfrm>
          <a:prstGeom prst="rect">
            <a:avLst/>
          </a:prstGeom>
          <a:noFill/>
        </p:spPr>
      </p:pic>
      <p:pic>
        <p:nvPicPr>
          <p:cNvPr id="6" name="图片 5" descr="360截图20151019185759776.jpg"/>
          <p:cNvPicPr>
            <a:picLocks noChangeAspect="1"/>
          </p:cNvPicPr>
          <p:nvPr/>
        </p:nvPicPr>
        <p:blipFill>
          <a:blip r:embed="rId5"/>
          <a:stretch>
            <a:fillRect/>
          </a:stretch>
        </p:blipFill>
        <p:spPr>
          <a:xfrm>
            <a:off x="2644951" y="240417"/>
            <a:ext cx="3876675" cy="371475"/>
          </a:xfrm>
          <a:prstGeom prst="rect">
            <a:avLst/>
          </a:prstGeom>
        </p:spPr>
      </p:pic>
      <p:pic>
        <p:nvPicPr>
          <p:cNvPr id="5127" name="Picture 7" descr="c:\users\administrator\appdata\roaming\360se6\User Data\temp\005RKXNMjw1eu8fz55i5sj30qo0ez77l.jpg"/>
          <p:cNvPicPr>
            <a:picLocks noChangeAspect="1" noChangeArrowheads="1"/>
          </p:cNvPicPr>
          <p:nvPr/>
        </p:nvPicPr>
        <p:blipFill>
          <a:blip r:embed="rId6"/>
          <a:srcRect/>
          <a:stretch>
            <a:fillRect/>
          </a:stretch>
        </p:blipFill>
        <p:spPr bwMode="auto">
          <a:xfrm>
            <a:off x="3527425" y="4159250"/>
            <a:ext cx="4191000" cy="2352675"/>
          </a:xfrm>
          <a:prstGeom prst="rect">
            <a:avLst/>
          </a:prstGeom>
          <a:noFill/>
        </p:spPr>
      </p:pic>
    </p:spTree>
    <p:extLst>
      <p:ext uri="{BB962C8B-B14F-4D97-AF65-F5344CB8AC3E}">
        <p14:creationId xmlns="" xmlns:p14="http://schemas.microsoft.com/office/powerpoint/2010/main" val="915596589"/>
      </p:ext>
    </p:extLst>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17688" y="4628414"/>
            <a:ext cx="5757334" cy="1569660"/>
          </a:xfrm>
          <a:prstGeom prst="rect">
            <a:avLst/>
          </a:prstGeom>
        </p:spPr>
        <p:txBody>
          <a:bodyPr wrap="square">
            <a:spAutoFit/>
          </a:bodyPr>
          <a:lstStyle/>
          <a:p>
            <a:r>
              <a:rPr lang="zh-CN" altLang="en-US" sz="2400" b="1" kern="100" spc="-50" dirty="0" smtClean="0">
                <a:ea typeface="仿宋_GB2312"/>
                <a:cs typeface="Times New Roman" panose="02020603050405020304" pitchFamily="18" charset="0"/>
              </a:rPr>
              <a:t>在宣传方面，各实践团队通过注册的微博微信账号发布实践进程，</a:t>
            </a:r>
            <a:r>
              <a:rPr lang="zh-CN" altLang="zh-CN" sz="2400" b="1" kern="100" spc="-50" dirty="0" smtClean="0">
                <a:ea typeface="仿宋_GB2312"/>
                <a:cs typeface="Times New Roman" panose="02020603050405020304" pitchFamily="18" charset="0"/>
              </a:rPr>
              <a:t>学院</a:t>
            </a:r>
            <a:r>
              <a:rPr lang="zh-CN" altLang="en-US" sz="2400" b="1" kern="100" spc="-50" dirty="0" smtClean="0">
                <a:ea typeface="仿宋_GB2312"/>
                <a:cs typeface="Times New Roman" panose="02020603050405020304" pitchFamily="18" charset="0"/>
              </a:rPr>
              <a:t>公众平台及时跟进转发，</a:t>
            </a:r>
            <a:r>
              <a:rPr lang="zh-CN" altLang="zh-CN" sz="2400" b="1" kern="100" spc="-50" dirty="0" smtClean="0">
                <a:ea typeface="仿宋_GB2312"/>
                <a:cs typeface="Times New Roman" panose="02020603050405020304" pitchFamily="18" charset="0"/>
              </a:rPr>
              <a:t>向学生</a:t>
            </a:r>
            <a:r>
              <a:rPr lang="zh-CN" altLang="en-US" sz="2400" b="1" kern="100" spc="-50" dirty="0" smtClean="0">
                <a:ea typeface="仿宋_GB2312"/>
                <a:cs typeface="Times New Roman" panose="02020603050405020304" pitchFamily="18" charset="0"/>
              </a:rPr>
              <a:t>宣传我院学生暑期实践的</a:t>
            </a:r>
            <a:r>
              <a:rPr lang="zh-CN" altLang="zh-CN" sz="2400" b="1" kern="100" spc="-50" dirty="0" smtClean="0">
                <a:ea typeface="仿宋_GB2312"/>
                <a:cs typeface="Times New Roman" panose="02020603050405020304" pitchFamily="18" charset="0"/>
              </a:rPr>
              <a:t>最新信息</a:t>
            </a:r>
            <a:r>
              <a:rPr lang="zh-CN" altLang="zh-CN" sz="2400" b="1" kern="100" spc="-50" dirty="0">
                <a:ea typeface="仿宋_GB2312"/>
                <a:cs typeface="Times New Roman" panose="02020603050405020304" pitchFamily="18" charset="0"/>
              </a:rPr>
              <a:t>及各团队的</a:t>
            </a:r>
            <a:r>
              <a:rPr lang="zh-CN" altLang="zh-CN" sz="2400" b="1" kern="100" spc="-50" dirty="0" smtClean="0">
                <a:ea typeface="仿宋_GB2312"/>
                <a:cs typeface="Times New Roman" panose="02020603050405020304" pitchFamily="18" charset="0"/>
              </a:rPr>
              <a:t>实践</a:t>
            </a:r>
            <a:r>
              <a:rPr lang="zh-CN" altLang="en-US" sz="2400" b="1" kern="100" spc="-50" dirty="0" smtClean="0">
                <a:ea typeface="仿宋_GB2312"/>
                <a:cs typeface="Times New Roman" panose="02020603050405020304" pitchFamily="18" charset="0"/>
              </a:rPr>
              <a:t>情况。</a:t>
            </a:r>
            <a:endParaRPr lang="zh-CN" altLang="en-US" sz="2400" b="1" dirty="0"/>
          </a:p>
        </p:txBody>
      </p:sp>
      <p:sp>
        <p:nvSpPr>
          <p:cNvPr id="5" name="Text Box 12"/>
          <p:cNvSpPr txBox="1">
            <a:spLocks noChangeArrowheads="1"/>
          </p:cNvSpPr>
          <p:nvPr/>
        </p:nvSpPr>
        <p:spPr bwMode="auto">
          <a:xfrm>
            <a:off x="153326" y="820085"/>
            <a:ext cx="3639741"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ea typeface="宋体" panose="02010600030101010101" pitchFamily="2" charset="-122"/>
              </a:defRPr>
            </a:lvl1pPr>
            <a:lvl2pPr marL="742950" indent="-285750" eaLnBrk="0" hangingPunct="0">
              <a:spcBef>
                <a:spcPct val="20000"/>
              </a:spcBef>
              <a:buClr>
                <a:schemeClr val="hlink"/>
              </a:buClr>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ClrTx/>
              <a:buNone/>
            </a:pPr>
            <a:r>
              <a:rPr lang="zh-CN" altLang="en-US" sz="2400" dirty="0" smtClean="0">
                <a:latin typeface="Arial" panose="020B0604020202020204" pitchFamily="34" charset="0"/>
                <a:ea typeface="黑体" panose="02010609060101010101" pitchFamily="49" charset="-122"/>
              </a:rPr>
              <a:t>三、及时发布活动进程</a:t>
            </a:r>
            <a:endParaRPr lang="zh-CN" altLang="en-US" sz="2400" dirty="0">
              <a:latin typeface="Arial" panose="020B0604020202020204" pitchFamily="34" charset="0"/>
              <a:ea typeface="黑体" panose="02010609060101010101" pitchFamily="49" charset="-122"/>
            </a:endParaRPr>
          </a:p>
        </p:txBody>
      </p:sp>
      <p:pic>
        <p:nvPicPr>
          <p:cNvPr id="4098" name="Picture 2" descr="C:\Users\Administrator\Desktop\360截图20151019183822974.jpg"/>
          <p:cNvPicPr>
            <a:picLocks noChangeAspect="1" noChangeArrowheads="1"/>
          </p:cNvPicPr>
          <p:nvPr/>
        </p:nvPicPr>
        <p:blipFill>
          <a:blip r:embed="rId2"/>
          <a:srcRect/>
          <a:stretch>
            <a:fillRect/>
          </a:stretch>
        </p:blipFill>
        <p:spPr bwMode="auto">
          <a:xfrm>
            <a:off x="308680" y="1521177"/>
            <a:ext cx="5725847" cy="2734733"/>
          </a:xfrm>
          <a:prstGeom prst="rect">
            <a:avLst/>
          </a:prstGeom>
          <a:noFill/>
        </p:spPr>
      </p:pic>
      <p:pic>
        <p:nvPicPr>
          <p:cNvPr id="4" name="图片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214097" y="1761040"/>
            <a:ext cx="2349515" cy="4176916"/>
          </a:xfrm>
          <a:prstGeom prst="rect">
            <a:avLst/>
          </a:prstGeom>
        </p:spPr>
      </p:pic>
      <p:pic>
        <p:nvPicPr>
          <p:cNvPr id="8" name="图片 7" descr="360截图20151019185759776.jpg"/>
          <p:cNvPicPr>
            <a:picLocks noChangeAspect="1"/>
          </p:cNvPicPr>
          <p:nvPr/>
        </p:nvPicPr>
        <p:blipFill>
          <a:blip r:embed="rId4"/>
          <a:stretch>
            <a:fillRect/>
          </a:stretch>
        </p:blipFill>
        <p:spPr>
          <a:xfrm>
            <a:off x="2644951" y="240417"/>
            <a:ext cx="3876675" cy="371475"/>
          </a:xfrm>
          <a:prstGeom prst="rect">
            <a:avLst/>
          </a:prstGeom>
        </p:spPr>
      </p:pic>
      <p:pic>
        <p:nvPicPr>
          <p:cNvPr id="4099" name="Picture 3" descr="C:\Users\Administrator\Desktop\360截图20151019203620710.jpg"/>
          <p:cNvPicPr>
            <a:picLocks noChangeAspect="1" noChangeArrowheads="1"/>
          </p:cNvPicPr>
          <p:nvPr/>
        </p:nvPicPr>
        <p:blipFill>
          <a:blip r:embed="rId5"/>
          <a:srcRect/>
          <a:stretch>
            <a:fillRect/>
          </a:stretch>
        </p:blipFill>
        <p:spPr bwMode="auto">
          <a:xfrm>
            <a:off x="2495550" y="2871787"/>
            <a:ext cx="3676650" cy="1743075"/>
          </a:xfrm>
          <a:prstGeom prst="rect">
            <a:avLst/>
          </a:prstGeom>
          <a:noFill/>
        </p:spPr>
      </p:pic>
    </p:spTree>
    <p:extLst>
      <p:ext uri="{BB962C8B-B14F-4D97-AF65-F5344CB8AC3E}">
        <p14:creationId xmlns="" xmlns:p14="http://schemas.microsoft.com/office/powerpoint/2010/main" val="1735399686"/>
      </p:ext>
    </p:extLst>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Administrator\Desktop\360截图20151019183532154.jpg"/>
          <p:cNvPicPr>
            <a:picLocks noChangeAspect="1" noChangeArrowheads="1"/>
          </p:cNvPicPr>
          <p:nvPr/>
        </p:nvPicPr>
        <p:blipFill>
          <a:blip r:embed="rId2"/>
          <a:srcRect/>
          <a:stretch>
            <a:fillRect/>
          </a:stretch>
        </p:blipFill>
        <p:spPr bwMode="auto">
          <a:xfrm>
            <a:off x="0" y="1485193"/>
            <a:ext cx="5695422" cy="2883607"/>
          </a:xfrm>
          <a:prstGeom prst="rect">
            <a:avLst/>
          </a:prstGeom>
          <a:noFill/>
        </p:spPr>
      </p:pic>
      <p:pic>
        <p:nvPicPr>
          <p:cNvPr id="59394" name="Picture 2" descr="C:\Users\Administrator\Desktop\360截图20151019184909473.jpg"/>
          <p:cNvPicPr>
            <a:picLocks noChangeAspect="1" noChangeArrowheads="1"/>
          </p:cNvPicPr>
          <p:nvPr/>
        </p:nvPicPr>
        <p:blipFill>
          <a:blip r:embed="rId3"/>
          <a:srcRect/>
          <a:stretch>
            <a:fillRect/>
          </a:stretch>
        </p:blipFill>
        <p:spPr bwMode="auto">
          <a:xfrm>
            <a:off x="2667353" y="2776714"/>
            <a:ext cx="3728676" cy="2700162"/>
          </a:xfrm>
          <a:prstGeom prst="rect">
            <a:avLst/>
          </a:prstGeom>
          <a:noFill/>
        </p:spPr>
      </p:pic>
      <p:pic>
        <p:nvPicPr>
          <p:cNvPr id="4" name="图片 3" descr="360截图20151019185759776.jpg"/>
          <p:cNvPicPr>
            <a:picLocks noChangeAspect="1"/>
          </p:cNvPicPr>
          <p:nvPr/>
        </p:nvPicPr>
        <p:blipFill>
          <a:blip r:embed="rId4"/>
          <a:stretch>
            <a:fillRect/>
          </a:stretch>
        </p:blipFill>
        <p:spPr>
          <a:xfrm>
            <a:off x="2644951" y="240417"/>
            <a:ext cx="3876675" cy="371475"/>
          </a:xfrm>
          <a:prstGeom prst="rect">
            <a:avLst/>
          </a:prstGeom>
        </p:spPr>
      </p:pic>
      <p:pic>
        <p:nvPicPr>
          <p:cNvPr id="5" name="图片 4"/>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6591300" y="1746342"/>
            <a:ext cx="2118221" cy="2873283"/>
          </a:xfrm>
          <a:prstGeom prst="rect">
            <a:avLst/>
          </a:prstGeom>
        </p:spPr>
      </p:pic>
      <p:pic>
        <p:nvPicPr>
          <p:cNvPr id="59395" name="Picture 3" descr="C:\Users\Administrator\Desktop\360截图20151019203224752.jpg"/>
          <p:cNvPicPr>
            <a:picLocks noChangeAspect="1" noChangeArrowheads="1"/>
          </p:cNvPicPr>
          <p:nvPr/>
        </p:nvPicPr>
        <p:blipFill>
          <a:blip r:embed="rId6"/>
          <a:srcRect/>
          <a:stretch>
            <a:fillRect/>
          </a:stretch>
        </p:blipFill>
        <p:spPr bwMode="auto">
          <a:xfrm>
            <a:off x="4591050" y="3767137"/>
            <a:ext cx="2874669" cy="2776538"/>
          </a:xfrm>
          <a:prstGeom prst="rect">
            <a:avLst/>
          </a:prstGeom>
          <a:noFill/>
        </p:spPr>
      </p:pic>
      <p:pic>
        <p:nvPicPr>
          <p:cNvPr id="59396" name="Picture 4" descr="C:\Users\Administrator\Desktop\360截图20151019203313568.jpg"/>
          <p:cNvPicPr>
            <a:picLocks noChangeAspect="1" noChangeArrowheads="1"/>
          </p:cNvPicPr>
          <p:nvPr/>
        </p:nvPicPr>
        <p:blipFill>
          <a:blip r:embed="rId7"/>
          <a:srcRect/>
          <a:stretch>
            <a:fillRect/>
          </a:stretch>
        </p:blipFill>
        <p:spPr bwMode="auto">
          <a:xfrm>
            <a:off x="428625" y="4086225"/>
            <a:ext cx="2228850" cy="2459746"/>
          </a:xfrm>
          <a:prstGeom prst="rect">
            <a:avLst/>
          </a:prstGeom>
          <a:noFill/>
        </p:spPr>
      </p:pic>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C:\Users\Administrator\Desktop\360截图20151019203338714.jpg"/>
          <p:cNvPicPr>
            <a:picLocks noChangeAspect="1" noChangeArrowheads="1"/>
          </p:cNvPicPr>
          <p:nvPr/>
        </p:nvPicPr>
        <p:blipFill>
          <a:blip r:embed="rId2"/>
          <a:srcRect/>
          <a:stretch>
            <a:fillRect/>
          </a:stretch>
        </p:blipFill>
        <p:spPr bwMode="auto">
          <a:xfrm>
            <a:off x="152400" y="1509713"/>
            <a:ext cx="2809875" cy="2196006"/>
          </a:xfrm>
          <a:prstGeom prst="rect">
            <a:avLst/>
          </a:prstGeom>
          <a:noFill/>
        </p:spPr>
      </p:pic>
      <p:pic>
        <p:nvPicPr>
          <p:cNvPr id="60419" name="Picture 3" descr="C:\Users\Administrator\Desktop\360截图20151019203418048.jpg"/>
          <p:cNvPicPr>
            <a:picLocks noChangeAspect="1" noChangeArrowheads="1"/>
          </p:cNvPicPr>
          <p:nvPr/>
        </p:nvPicPr>
        <p:blipFill>
          <a:blip r:embed="rId3"/>
          <a:srcRect/>
          <a:stretch>
            <a:fillRect/>
          </a:stretch>
        </p:blipFill>
        <p:spPr bwMode="auto">
          <a:xfrm>
            <a:off x="566737" y="4000500"/>
            <a:ext cx="3338513" cy="2476500"/>
          </a:xfrm>
          <a:prstGeom prst="rect">
            <a:avLst/>
          </a:prstGeom>
          <a:noFill/>
        </p:spPr>
      </p:pic>
      <p:pic>
        <p:nvPicPr>
          <p:cNvPr id="60420" name="Picture 4" descr="C:\Users\Administrator\Desktop\360截图20151019203446024.jpg"/>
          <p:cNvPicPr>
            <a:picLocks noChangeAspect="1" noChangeArrowheads="1"/>
          </p:cNvPicPr>
          <p:nvPr/>
        </p:nvPicPr>
        <p:blipFill>
          <a:blip r:embed="rId4"/>
          <a:srcRect/>
          <a:stretch>
            <a:fillRect/>
          </a:stretch>
        </p:blipFill>
        <p:spPr bwMode="auto">
          <a:xfrm>
            <a:off x="2095500" y="1504950"/>
            <a:ext cx="4419600" cy="2533650"/>
          </a:xfrm>
          <a:prstGeom prst="rect">
            <a:avLst/>
          </a:prstGeom>
          <a:noFill/>
        </p:spPr>
      </p:pic>
      <p:pic>
        <p:nvPicPr>
          <p:cNvPr id="60421" name="Picture 5" descr="C:\Users\Administrator\Desktop\360截图20151019203508999.jpg"/>
          <p:cNvPicPr>
            <a:picLocks noChangeAspect="1" noChangeArrowheads="1"/>
          </p:cNvPicPr>
          <p:nvPr/>
        </p:nvPicPr>
        <p:blipFill>
          <a:blip r:embed="rId5"/>
          <a:srcRect/>
          <a:stretch>
            <a:fillRect/>
          </a:stretch>
        </p:blipFill>
        <p:spPr bwMode="auto">
          <a:xfrm>
            <a:off x="4667250" y="1509712"/>
            <a:ext cx="4333875" cy="3019425"/>
          </a:xfrm>
          <a:prstGeom prst="rect">
            <a:avLst/>
          </a:prstGeom>
          <a:noFill/>
        </p:spPr>
      </p:pic>
      <p:pic>
        <p:nvPicPr>
          <p:cNvPr id="60422" name="Picture 6" descr="C:\Users\Administrator\Desktop\360截图20151019203530568.jpg"/>
          <p:cNvPicPr>
            <a:picLocks noChangeAspect="1" noChangeArrowheads="1"/>
          </p:cNvPicPr>
          <p:nvPr/>
        </p:nvPicPr>
        <p:blipFill>
          <a:blip r:embed="rId6"/>
          <a:srcRect/>
          <a:stretch>
            <a:fillRect/>
          </a:stretch>
        </p:blipFill>
        <p:spPr bwMode="auto">
          <a:xfrm>
            <a:off x="3990974" y="4224337"/>
            <a:ext cx="4581525" cy="2276475"/>
          </a:xfrm>
          <a:prstGeom prst="rect">
            <a:avLst/>
          </a:prstGeom>
          <a:noFill/>
        </p:spPr>
      </p:pic>
      <p:pic>
        <p:nvPicPr>
          <p:cNvPr id="60423" name="Picture 7" descr="C:\Users\Administrator\Desktop\360截图20151019185759776.jpg"/>
          <p:cNvPicPr>
            <a:picLocks noChangeAspect="1" noChangeArrowheads="1"/>
          </p:cNvPicPr>
          <p:nvPr/>
        </p:nvPicPr>
        <p:blipFill>
          <a:blip r:embed="rId7"/>
          <a:srcRect/>
          <a:stretch>
            <a:fillRect/>
          </a:stretch>
        </p:blipFill>
        <p:spPr bwMode="auto">
          <a:xfrm>
            <a:off x="2681287" y="252412"/>
            <a:ext cx="3876675" cy="371475"/>
          </a:xfrm>
          <a:prstGeom prst="rect">
            <a:avLst/>
          </a:prstGeom>
          <a:noFill/>
        </p:spPr>
      </p:pic>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6612592" y="2737723"/>
            <a:ext cx="2350786" cy="3375210"/>
          </a:xfrm>
          <a:prstGeom prst="rect">
            <a:avLst/>
          </a:prstGeom>
        </p:spPr>
      </p:pic>
      <p:pic>
        <p:nvPicPr>
          <p:cNvPr id="3073" name="Picture 1" descr="C:\Users\Administrator\Desktop\当地证明.jpg"/>
          <p:cNvPicPr>
            <a:picLocks noChangeAspect="1" noChangeArrowheads="1"/>
          </p:cNvPicPr>
          <p:nvPr/>
        </p:nvPicPr>
        <p:blipFill>
          <a:blip r:embed="rId3"/>
          <a:srcRect/>
          <a:stretch>
            <a:fillRect/>
          </a:stretch>
        </p:blipFill>
        <p:spPr bwMode="auto">
          <a:xfrm>
            <a:off x="4429479" y="2743199"/>
            <a:ext cx="2400300" cy="3375378"/>
          </a:xfrm>
          <a:prstGeom prst="rect">
            <a:avLst/>
          </a:prstGeom>
          <a:noFill/>
        </p:spPr>
      </p:pic>
      <p:sp>
        <p:nvSpPr>
          <p:cNvPr id="2" name="矩形 1"/>
          <p:cNvSpPr/>
          <p:nvPr/>
        </p:nvSpPr>
        <p:spPr>
          <a:xfrm>
            <a:off x="433400" y="1584297"/>
            <a:ext cx="7818777" cy="1015663"/>
          </a:xfrm>
          <a:prstGeom prst="rect">
            <a:avLst/>
          </a:prstGeom>
        </p:spPr>
        <p:txBody>
          <a:bodyPr wrap="square">
            <a:spAutoFit/>
          </a:bodyPr>
          <a:lstStyle/>
          <a:p>
            <a:r>
              <a:rPr lang="en-US" altLang="zh-CN" b="1" kern="100" spc="-50" dirty="0" smtClean="0">
                <a:ea typeface="仿宋_GB2312"/>
                <a:cs typeface="Times New Roman" panose="02020603050405020304" pitchFamily="18" charset="0"/>
              </a:rPr>
              <a:t>       </a:t>
            </a:r>
            <a:r>
              <a:rPr lang="zh-CN" altLang="zh-CN" sz="2000" b="1" kern="100" spc="-50" dirty="0" smtClean="0">
                <a:ea typeface="仿宋_GB2312"/>
                <a:cs typeface="Times New Roman" panose="02020603050405020304" pitchFamily="18" charset="0"/>
              </a:rPr>
              <a:t>在各</a:t>
            </a:r>
            <a:r>
              <a:rPr lang="zh-CN" altLang="zh-CN" sz="2000" b="1" kern="100" spc="-50" dirty="0">
                <a:ea typeface="仿宋_GB2312"/>
                <a:cs typeface="Times New Roman" panose="02020603050405020304" pitchFamily="18" charset="0"/>
              </a:rPr>
              <a:t>小组实地调查结束后</a:t>
            </a:r>
            <a:r>
              <a:rPr lang="zh-CN" altLang="zh-CN" sz="2000" b="1" kern="100" spc="-50" dirty="0" smtClean="0">
                <a:ea typeface="仿宋_GB2312"/>
                <a:cs typeface="Times New Roman" panose="02020603050405020304" pitchFamily="18" charset="0"/>
              </a:rPr>
              <a:t>，</a:t>
            </a:r>
            <a:r>
              <a:rPr lang="zh-CN" altLang="en-US" sz="2000" b="1" kern="100" spc="-50" dirty="0" smtClean="0">
                <a:ea typeface="仿宋_GB2312"/>
                <a:cs typeface="Times New Roman" panose="02020603050405020304" pitchFamily="18" charset="0"/>
              </a:rPr>
              <a:t>上交了</a:t>
            </a:r>
            <a:r>
              <a:rPr lang="zh-CN" altLang="zh-CN" sz="2000" b="1" kern="100" spc="-50" dirty="0" smtClean="0">
                <a:ea typeface="仿宋_GB2312"/>
                <a:cs typeface="Times New Roman" panose="02020603050405020304" pitchFamily="18" charset="0"/>
              </a:rPr>
              <a:t>部分</a:t>
            </a:r>
            <a:r>
              <a:rPr lang="zh-CN" altLang="en-US" sz="2000" b="1" kern="100" spc="-50" dirty="0" smtClean="0">
                <a:ea typeface="仿宋_GB2312"/>
                <a:cs typeface="Times New Roman" panose="02020603050405020304" pitchFamily="18" charset="0"/>
              </a:rPr>
              <a:t>当地</a:t>
            </a:r>
            <a:r>
              <a:rPr lang="zh-CN" altLang="zh-CN" sz="2000" b="1" kern="100" spc="-50" dirty="0" smtClean="0">
                <a:ea typeface="仿宋_GB2312"/>
                <a:cs typeface="Times New Roman" panose="02020603050405020304" pitchFamily="18" charset="0"/>
              </a:rPr>
              <a:t>政府</a:t>
            </a:r>
            <a:r>
              <a:rPr lang="zh-CN" altLang="zh-CN" sz="2000" b="1" kern="100" spc="-50" dirty="0">
                <a:ea typeface="仿宋_GB2312"/>
                <a:cs typeface="Times New Roman" panose="02020603050405020304" pitchFamily="18" charset="0"/>
              </a:rPr>
              <a:t>机关，</a:t>
            </a:r>
            <a:r>
              <a:rPr lang="zh-CN" altLang="zh-CN" sz="2000" b="1" kern="100" spc="-50" dirty="0" smtClean="0">
                <a:ea typeface="仿宋_GB2312"/>
                <a:cs typeface="Times New Roman" panose="02020603050405020304" pitchFamily="18" charset="0"/>
              </a:rPr>
              <a:t>地方</a:t>
            </a:r>
            <a:r>
              <a:rPr lang="zh-CN" altLang="en-US" sz="2000" b="1" kern="100" spc="-50" dirty="0" smtClean="0">
                <a:ea typeface="仿宋_GB2312"/>
                <a:cs typeface="Times New Roman" panose="02020603050405020304" pitchFamily="18" charset="0"/>
              </a:rPr>
              <a:t>相</a:t>
            </a:r>
            <a:endParaRPr lang="en-US" altLang="zh-CN" sz="2000" b="1" kern="100" spc="-50" dirty="0" smtClean="0">
              <a:ea typeface="仿宋_GB2312"/>
              <a:cs typeface="Times New Roman" panose="02020603050405020304" pitchFamily="18" charset="0"/>
            </a:endParaRPr>
          </a:p>
          <a:p>
            <a:endParaRPr lang="en-US" altLang="zh-CN" sz="2000" b="1" kern="100" spc="-50" dirty="0" smtClean="0">
              <a:ea typeface="仿宋_GB2312"/>
              <a:cs typeface="Times New Roman" panose="02020603050405020304" pitchFamily="18" charset="0"/>
            </a:endParaRPr>
          </a:p>
          <a:p>
            <a:r>
              <a:rPr lang="zh-CN" altLang="en-US" sz="2000" b="1" kern="100" spc="-50" dirty="0" smtClean="0">
                <a:ea typeface="仿宋_GB2312"/>
                <a:cs typeface="Times New Roman" panose="02020603050405020304" pitchFamily="18" charset="0"/>
              </a:rPr>
              <a:t>关</a:t>
            </a:r>
            <a:r>
              <a:rPr lang="zh-CN" altLang="zh-CN" sz="2000" b="1" kern="100" spc="-50" dirty="0" smtClean="0">
                <a:ea typeface="仿宋_GB2312"/>
                <a:cs typeface="Times New Roman" panose="02020603050405020304" pitchFamily="18" charset="0"/>
              </a:rPr>
              <a:t>公司对</a:t>
            </a:r>
            <a:r>
              <a:rPr lang="zh-CN" altLang="zh-CN" sz="2000" b="1" kern="100" spc="-50" dirty="0">
                <a:ea typeface="仿宋_GB2312"/>
                <a:cs typeface="Times New Roman" panose="02020603050405020304" pitchFamily="18" charset="0"/>
              </a:rPr>
              <a:t>我院学生实践</a:t>
            </a:r>
            <a:r>
              <a:rPr lang="zh-CN" altLang="zh-CN" sz="2000" b="1" kern="100" spc="-50" dirty="0" smtClean="0">
                <a:ea typeface="仿宋_GB2312"/>
                <a:cs typeface="Times New Roman" panose="02020603050405020304" pitchFamily="18" charset="0"/>
              </a:rPr>
              <a:t>活动</a:t>
            </a:r>
            <a:r>
              <a:rPr lang="zh-CN" altLang="en-US" sz="2000" b="1" kern="100" spc="-50" dirty="0" smtClean="0">
                <a:ea typeface="仿宋_GB2312"/>
                <a:cs typeface="Times New Roman" panose="02020603050405020304" pitchFamily="18" charset="0"/>
              </a:rPr>
              <a:t>开据</a:t>
            </a:r>
            <a:r>
              <a:rPr lang="zh-CN" altLang="zh-CN" sz="2000" b="1" kern="100" spc="-50" dirty="0" smtClean="0">
                <a:ea typeface="仿宋_GB2312"/>
                <a:cs typeface="Times New Roman" panose="02020603050405020304" pitchFamily="18" charset="0"/>
              </a:rPr>
              <a:t>的证明</a:t>
            </a:r>
            <a:r>
              <a:rPr lang="zh-CN" altLang="en-US" sz="2000" b="1" kern="100" spc="-50" dirty="0" smtClean="0">
                <a:ea typeface="仿宋_GB2312"/>
                <a:cs typeface="Times New Roman" panose="02020603050405020304" pitchFamily="18" charset="0"/>
              </a:rPr>
              <a:t>材料</a:t>
            </a:r>
            <a:r>
              <a:rPr lang="zh-CN" altLang="zh-CN" sz="2000" b="1" kern="100" spc="-50" dirty="0" smtClean="0">
                <a:ea typeface="仿宋_GB2312"/>
                <a:cs typeface="Times New Roman" panose="02020603050405020304" pitchFamily="18" charset="0"/>
              </a:rPr>
              <a:t>。</a:t>
            </a:r>
            <a:endParaRPr lang="zh-CN" altLang="en-US" sz="2000" b="1" dirty="0"/>
          </a:p>
        </p:txBody>
      </p:sp>
      <p:pic>
        <p:nvPicPr>
          <p:cNvPr id="3" name="图片 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rot="5400000">
            <a:off x="-297726" y="3238650"/>
            <a:ext cx="3375209" cy="2418518"/>
          </a:xfrm>
          <a:prstGeom prst="rect">
            <a:avLst/>
          </a:prstGeom>
        </p:spPr>
      </p:pic>
      <p:pic>
        <p:nvPicPr>
          <p:cNvPr id="4" name="图片 3"/>
          <p:cNvPicPr>
            <a:picLocks noChangeAspect="1"/>
          </p:cNvPicPr>
          <p:nvPr/>
        </p:nvPicPr>
        <p:blipFill>
          <a:blip r:embed="rId5" cstate="print">
            <a:extLst>
              <a:ext uri="{28A0092B-C50C-407E-A947-70E740481C1C}">
                <a14:useLocalDpi xmlns="" xmlns:a14="http://schemas.microsoft.com/office/drawing/2010/main" val="0"/>
              </a:ext>
            </a:extLst>
          </a:blip>
          <a:stretch>
            <a:fillRect/>
          </a:stretch>
        </p:blipFill>
        <p:spPr>
          <a:xfrm>
            <a:off x="2186057" y="2755983"/>
            <a:ext cx="2531408" cy="3375210"/>
          </a:xfrm>
          <a:prstGeom prst="rect">
            <a:avLst/>
          </a:prstGeom>
        </p:spPr>
      </p:pic>
      <p:pic>
        <p:nvPicPr>
          <p:cNvPr id="7" name="图片 6" descr="360截图20151019185759776.jpg"/>
          <p:cNvPicPr>
            <a:picLocks noChangeAspect="1"/>
          </p:cNvPicPr>
          <p:nvPr/>
        </p:nvPicPr>
        <p:blipFill>
          <a:blip r:embed="rId6"/>
          <a:stretch>
            <a:fillRect/>
          </a:stretch>
        </p:blipFill>
        <p:spPr>
          <a:xfrm>
            <a:off x="2644951" y="240417"/>
            <a:ext cx="3876675" cy="371475"/>
          </a:xfrm>
          <a:prstGeom prst="rect">
            <a:avLst/>
          </a:prstGeom>
        </p:spPr>
      </p:pic>
    </p:spTree>
    <p:extLst>
      <p:ext uri="{BB962C8B-B14F-4D97-AF65-F5344CB8AC3E}">
        <p14:creationId xmlns="" xmlns:p14="http://schemas.microsoft.com/office/powerpoint/2010/main" val="3807189932"/>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208397" y="1889681"/>
            <a:ext cx="7032492" cy="3970318"/>
          </a:xfrm>
          <a:prstGeom prst="rect">
            <a:avLst/>
          </a:prstGeom>
        </p:spPr>
        <p:txBody>
          <a:bodyPr wrap="square">
            <a:spAutoFit/>
          </a:bodyPr>
          <a:lstStyle/>
          <a:p>
            <a:pPr lvl="0" fontAlgn="base">
              <a:lnSpc>
                <a:spcPct val="150000"/>
              </a:lnSpc>
              <a:spcBef>
                <a:spcPct val="0"/>
              </a:spcBef>
              <a:spcAft>
                <a:spcPct val="0"/>
              </a:spcAft>
            </a:pPr>
            <a:r>
              <a:rPr lang="en-US" altLang="zh-CN" sz="2800" dirty="0" smtClean="0">
                <a:latin typeface="宋体" panose="02010600030101010101" pitchFamily="2" charset="-122"/>
              </a:rPr>
              <a:t>1</a:t>
            </a:r>
            <a:r>
              <a:rPr lang="zh-CN" altLang="en-US" sz="2800" dirty="0" smtClean="0">
                <a:latin typeface="宋体" panose="02010600030101010101" pitchFamily="2" charset="-122"/>
              </a:rPr>
              <a:t>、学院召开暑期社会实践工作布置会，强调</a:t>
            </a:r>
            <a:r>
              <a:rPr lang="zh-CN" altLang="en-US" sz="2800" dirty="0">
                <a:latin typeface="宋体" panose="02010600030101010101" pitchFamily="2" charset="-122"/>
              </a:rPr>
              <a:t>暑期社会实践</a:t>
            </a:r>
            <a:r>
              <a:rPr lang="zh-CN" altLang="en-US" sz="2800" dirty="0" smtClean="0">
                <a:latin typeface="宋体" panose="02010600030101010101" pitchFamily="2" charset="-122"/>
              </a:rPr>
              <a:t>活动对学生成长成才的重要性，动员学院教师积极指导学生实践项目。</a:t>
            </a:r>
            <a:endParaRPr lang="en-US" altLang="zh-CN" sz="2800" dirty="0">
              <a:latin typeface="宋体" panose="02010600030101010101" pitchFamily="2" charset="-122"/>
            </a:endParaRPr>
          </a:p>
          <a:p>
            <a:pPr lvl="0" fontAlgn="base">
              <a:lnSpc>
                <a:spcPct val="150000"/>
              </a:lnSpc>
              <a:spcBef>
                <a:spcPct val="0"/>
              </a:spcBef>
              <a:spcAft>
                <a:spcPct val="0"/>
              </a:spcAft>
            </a:pPr>
            <a:r>
              <a:rPr lang="en-US" altLang="zh-CN" sz="2800" dirty="0" smtClean="0">
                <a:latin typeface="宋体" panose="02010600030101010101" pitchFamily="2" charset="-122"/>
              </a:rPr>
              <a:t>2</a:t>
            </a:r>
            <a:r>
              <a:rPr lang="zh-CN" altLang="en-US" sz="2800" dirty="0" smtClean="0">
                <a:latin typeface="宋体" panose="02010600030101010101" pitchFamily="2" charset="-122"/>
              </a:rPr>
              <a:t>、认真听取以往参与学生的意见</a:t>
            </a:r>
            <a:r>
              <a:rPr lang="zh-CN" altLang="en-US" sz="2800" dirty="0">
                <a:latin typeface="宋体" panose="02010600030101010101" pitchFamily="2" charset="-122"/>
              </a:rPr>
              <a:t>，结合学院实际情况，合理安排暑期社会实践活动的各项工作，确保实践活动顺利开展。</a:t>
            </a:r>
          </a:p>
        </p:txBody>
      </p:sp>
      <p:sp>
        <p:nvSpPr>
          <p:cNvPr id="4" name="Text Box 4"/>
          <p:cNvSpPr txBox="1">
            <a:spLocks noChangeArrowheads="1"/>
          </p:cNvSpPr>
          <p:nvPr/>
        </p:nvSpPr>
        <p:spPr bwMode="auto">
          <a:xfrm>
            <a:off x="431676" y="756277"/>
            <a:ext cx="433223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ea typeface="宋体" panose="02010600030101010101" pitchFamily="2" charset="-122"/>
              </a:defRPr>
            </a:lvl1pPr>
            <a:lvl2pPr marL="742950" indent="-285750" eaLnBrk="0" hangingPunct="0">
              <a:spcBef>
                <a:spcPct val="20000"/>
              </a:spcBef>
              <a:buClr>
                <a:schemeClr val="hlink"/>
              </a:buClr>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ClrTx/>
              <a:buFont typeface="Arial" panose="020B0604020202020204" pitchFamily="34" charset="0"/>
              <a:buNone/>
            </a:pPr>
            <a:r>
              <a:rPr lang="zh-CN" altLang="en-US" sz="2400" dirty="0" smtClean="0">
                <a:latin typeface="Arial" panose="020B0604020202020204" pitchFamily="34" charset="0"/>
                <a:ea typeface="黑体" panose="02010609060101010101" pitchFamily="49" charset="-122"/>
              </a:rPr>
              <a:t>一、学院相关工作部署情况</a:t>
            </a:r>
          </a:p>
        </p:txBody>
      </p:sp>
      <p:pic>
        <p:nvPicPr>
          <p:cNvPr id="5" name="图片 4" descr="360截图20151019185759776.jpg"/>
          <p:cNvPicPr>
            <a:picLocks noChangeAspect="1"/>
          </p:cNvPicPr>
          <p:nvPr/>
        </p:nvPicPr>
        <p:blipFill>
          <a:blip r:embed="rId2"/>
          <a:stretch>
            <a:fillRect/>
          </a:stretch>
        </p:blipFill>
        <p:spPr>
          <a:xfrm>
            <a:off x="2644951" y="240417"/>
            <a:ext cx="3876675" cy="371475"/>
          </a:xfrm>
          <a:prstGeom prst="rect">
            <a:avLst/>
          </a:prstGeom>
        </p:spPr>
      </p:pic>
    </p:spTree>
    <p:extLst>
      <p:ext uri="{BB962C8B-B14F-4D97-AF65-F5344CB8AC3E}">
        <p14:creationId xmlns="" xmlns:p14="http://schemas.microsoft.com/office/powerpoint/2010/main" val="1351511852"/>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61975" y="1590882"/>
            <a:ext cx="7848599" cy="1815882"/>
          </a:xfrm>
          <a:prstGeom prst="rect">
            <a:avLst/>
          </a:prstGeom>
        </p:spPr>
        <p:txBody>
          <a:bodyPr wrap="square">
            <a:spAutoFit/>
          </a:bodyPr>
          <a:lstStyle/>
          <a:p>
            <a:r>
              <a:rPr lang="zh-CN" altLang="en-US" sz="2400" b="1" dirty="0" smtClean="0"/>
              <a:t>      </a:t>
            </a:r>
            <a:r>
              <a:rPr lang="zh-CN" altLang="en-US" sz="2800" b="1" dirty="0" smtClean="0">
                <a:latin typeface="华文楷体" pitchFamily="2" charset="-122"/>
                <a:ea typeface="华文楷体" pitchFamily="2" charset="-122"/>
              </a:rPr>
              <a:t>各团队秉承</a:t>
            </a:r>
            <a:r>
              <a:rPr lang="zh-CN" altLang="en-US" sz="2800" b="1" dirty="0">
                <a:latin typeface="华文楷体" pitchFamily="2" charset="-122"/>
                <a:ea typeface="华文楷体" pitchFamily="2" charset="-122"/>
              </a:rPr>
              <a:t>“按需立项，按需组队</a:t>
            </a:r>
            <a:r>
              <a:rPr lang="zh-CN" altLang="en-US" sz="2800" b="1" dirty="0" smtClean="0">
                <a:latin typeface="华文楷体" pitchFamily="2" charset="-122"/>
                <a:ea typeface="华文楷体" pitchFamily="2" charset="-122"/>
              </a:rPr>
              <a:t>”的原则，积极联系</a:t>
            </a:r>
            <a:r>
              <a:rPr lang="zh-CN" altLang="en-US" sz="2800" b="1" dirty="0">
                <a:latin typeface="华文楷体" pitchFamily="2" charset="-122"/>
                <a:ea typeface="华文楷体" pitchFamily="2" charset="-122"/>
              </a:rPr>
              <a:t>实践单位</a:t>
            </a:r>
            <a:r>
              <a:rPr lang="zh-CN" altLang="en-US" sz="2800" b="1" dirty="0" smtClean="0">
                <a:latin typeface="华文楷体" pitchFamily="2" charset="-122"/>
                <a:ea typeface="华文楷体" pitchFamily="2" charset="-122"/>
              </a:rPr>
              <a:t>，保质保量完成</a:t>
            </a:r>
            <a:r>
              <a:rPr lang="zh-CN" altLang="en-US" sz="2800" b="1" dirty="0">
                <a:latin typeface="华文楷体" pitchFamily="2" charset="-122"/>
                <a:ea typeface="华文楷体" pitchFamily="2" charset="-122"/>
              </a:rPr>
              <a:t>实践任务</a:t>
            </a:r>
            <a:r>
              <a:rPr lang="zh-CN" altLang="en-US" sz="2800" b="1" dirty="0" smtClean="0">
                <a:latin typeface="华文楷体" pitchFamily="2" charset="-122"/>
                <a:ea typeface="华文楷体" pitchFamily="2" charset="-122"/>
              </a:rPr>
              <a:t>，队员</a:t>
            </a:r>
            <a:r>
              <a:rPr lang="zh-CN" altLang="en-US" sz="2800" b="1" dirty="0">
                <a:latin typeface="华文楷体" pitchFamily="2" charset="-122"/>
                <a:ea typeface="华文楷体" pitchFamily="2" charset="-122"/>
              </a:rPr>
              <a:t>利用</a:t>
            </a:r>
            <a:r>
              <a:rPr lang="zh-CN" altLang="en-US" sz="2800" b="1" dirty="0" smtClean="0">
                <a:latin typeface="华文楷体" pitchFamily="2" charset="-122"/>
                <a:ea typeface="华文楷体" pitchFamily="2" charset="-122"/>
              </a:rPr>
              <a:t>自己的专业知识，并通过统计分析软件、建立数学模型、制作图表等进行数据分析。</a:t>
            </a:r>
            <a:endParaRPr lang="zh-CN" altLang="en-US" sz="2800" dirty="0">
              <a:latin typeface="华文楷体" pitchFamily="2" charset="-122"/>
              <a:ea typeface="华文楷体" pitchFamily="2" charset="-122"/>
            </a:endParaRPr>
          </a:p>
        </p:txBody>
      </p:sp>
      <p:sp>
        <p:nvSpPr>
          <p:cNvPr id="3" name="TextBox 2"/>
          <p:cNvSpPr txBox="1"/>
          <p:nvPr/>
        </p:nvSpPr>
        <p:spPr>
          <a:xfrm>
            <a:off x="478971" y="798286"/>
            <a:ext cx="4871962" cy="461665"/>
          </a:xfrm>
          <a:prstGeom prst="rect">
            <a:avLst/>
          </a:prstGeom>
          <a:noFill/>
        </p:spPr>
        <p:txBody>
          <a:bodyPr wrap="square" rtlCol="0">
            <a:spAutoFit/>
          </a:bodyPr>
          <a:lstStyle/>
          <a:p>
            <a:r>
              <a:rPr lang="zh-CN" altLang="en-US" sz="2400" b="1" dirty="0" smtClean="0"/>
              <a:t>四、应用专业知识   解决实践问题</a:t>
            </a:r>
            <a:endParaRPr lang="zh-CN" altLang="en-US" sz="2400" b="1" dirty="0"/>
          </a:p>
        </p:txBody>
      </p:sp>
      <p:pic>
        <p:nvPicPr>
          <p:cNvPr id="4" name="图片 3" descr="360截图20151019185759776.jpg"/>
          <p:cNvPicPr>
            <a:picLocks noChangeAspect="1"/>
          </p:cNvPicPr>
          <p:nvPr/>
        </p:nvPicPr>
        <p:blipFill>
          <a:blip r:embed="rId2"/>
          <a:stretch>
            <a:fillRect/>
          </a:stretch>
        </p:blipFill>
        <p:spPr>
          <a:xfrm>
            <a:off x="2644951" y="240417"/>
            <a:ext cx="3876675" cy="371475"/>
          </a:xfrm>
          <a:prstGeom prst="rect">
            <a:avLst/>
          </a:prstGeom>
        </p:spPr>
      </p:pic>
      <p:sp>
        <p:nvSpPr>
          <p:cNvPr id="5" name="TextBox 4"/>
          <p:cNvSpPr txBox="1"/>
          <p:nvPr/>
        </p:nvSpPr>
        <p:spPr>
          <a:xfrm>
            <a:off x="276225" y="3598965"/>
            <a:ext cx="8524875" cy="1077218"/>
          </a:xfrm>
          <a:prstGeom prst="rect">
            <a:avLst/>
          </a:prstGeom>
          <a:noFill/>
        </p:spPr>
        <p:txBody>
          <a:bodyPr wrap="square" rtlCol="0">
            <a:spAutoFit/>
          </a:bodyPr>
          <a:lstStyle/>
          <a:p>
            <a:r>
              <a:rPr lang="zh-CN" altLang="en-US" sz="1600" b="1" dirty="0" smtClean="0">
                <a:latin typeface="华文楷体" pitchFamily="2" charset="-122"/>
                <a:ea typeface="华文楷体" pitchFamily="2" charset="-122"/>
              </a:rPr>
              <a:t>饮食健康调研队    </a:t>
            </a:r>
            <a:r>
              <a:rPr lang="zh-CN" altLang="en-US" sz="1600" dirty="0" smtClean="0">
                <a:latin typeface="华文楷体" pitchFamily="2" charset="-122"/>
                <a:ea typeface="华文楷体" pitchFamily="2" charset="-122"/>
              </a:rPr>
              <a:t>以省内几所大学的大学生为主要研究对象，了解大学生饮食与健康的现状，研究学生饮食健康与饮食习惯、饮食偏好、饮食态度之间的关系，真实地反应大学生对饮食健康方面的意识与关注度，分析大学生健康与饮食方面因素的关系，提出合理建议，使大学生更加关注自身饮食健康问题。</a:t>
            </a:r>
            <a:endParaRPr lang="zh-CN" altLang="en-US" sz="1600" dirty="0">
              <a:latin typeface="华文楷体" pitchFamily="2" charset="-122"/>
              <a:ea typeface="华文楷体" pitchFamily="2" charset="-122"/>
            </a:endParaRPr>
          </a:p>
        </p:txBody>
      </p:sp>
      <p:sp>
        <p:nvSpPr>
          <p:cNvPr id="6" name="矩形 5"/>
          <p:cNvSpPr/>
          <p:nvPr/>
        </p:nvSpPr>
        <p:spPr>
          <a:xfrm>
            <a:off x="304800" y="4899363"/>
            <a:ext cx="8629649" cy="1077218"/>
          </a:xfrm>
          <a:prstGeom prst="rect">
            <a:avLst/>
          </a:prstGeom>
        </p:spPr>
        <p:txBody>
          <a:bodyPr wrap="square">
            <a:spAutoFit/>
          </a:bodyPr>
          <a:lstStyle/>
          <a:p>
            <a:pPr lvl="0" fontAlgn="base">
              <a:spcBef>
                <a:spcPct val="0"/>
              </a:spcBef>
              <a:spcAft>
                <a:spcPct val="0"/>
              </a:spcAft>
            </a:pPr>
            <a:r>
              <a:rPr lang="zh-CN" altLang="en-US" sz="1600" b="1" dirty="0" smtClean="0">
                <a:latin typeface="华文楷体" pitchFamily="2" charset="-122"/>
                <a:ea typeface="华文楷体" pitchFamily="2" charset="-122"/>
              </a:rPr>
              <a:t>安财助力考察团    </a:t>
            </a:r>
            <a:r>
              <a:rPr lang="zh-CN" altLang="en-US" sz="1600" dirty="0" smtClean="0">
                <a:latin typeface="华文楷体" pitchFamily="2" charset="-122"/>
                <a:ea typeface="华文楷体" pitchFamily="2" charset="-122"/>
              </a:rPr>
              <a:t>围绕乡镇法制问题开展调研。访问当地居民，利用数形结合、多元统计、回归分析方法等专业知识从基本情况、该乡镇居民法制观念情况、居民法制实践性情况和法制知识的宣传完善情况四个方面对调查数据进行整理和分析。使用</a:t>
            </a:r>
            <a:r>
              <a:rPr lang="en-US" altLang="zh-CN" sz="1600" dirty="0" smtClean="0">
                <a:latin typeface="华文楷体" pitchFamily="2" charset="-122"/>
                <a:ea typeface="华文楷体" pitchFamily="2" charset="-122"/>
              </a:rPr>
              <a:t>SPSS</a:t>
            </a:r>
            <a:r>
              <a:rPr lang="zh-CN" altLang="en-US" sz="1600" dirty="0" smtClean="0">
                <a:latin typeface="华文楷体" pitchFamily="2" charset="-122"/>
                <a:ea typeface="华文楷体" pitchFamily="2" charset="-122"/>
              </a:rPr>
              <a:t>和</a:t>
            </a:r>
            <a:r>
              <a:rPr lang="en-US" altLang="zh-CN" sz="1600" dirty="0" smtClean="0">
                <a:latin typeface="华文楷体" pitchFamily="2" charset="-122"/>
                <a:ea typeface="华文楷体" pitchFamily="2" charset="-122"/>
              </a:rPr>
              <a:t>Excel</a:t>
            </a:r>
            <a:r>
              <a:rPr lang="zh-CN" altLang="en-US" sz="1600" dirty="0" smtClean="0">
                <a:latin typeface="华文楷体" pitchFamily="2" charset="-122"/>
                <a:ea typeface="华文楷体" pitchFamily="2" charset="-122"/>
              </a:rPr>
              <a:t>等软件得出相关的结论和建议。</a:t>
            </a:r>
          </a:p>
        </p:txBody>
      </p:sp>
    </p:spTree>
    <p:extLst>
      <p:ext uri="{BB962C8B-B14F-4D97-AF65-F5344CB8AC3E}">
        <p14:creationId xmlns="" xmlns:p14="http://schemas.microsoft.com/office/powerpoint/2010/main" val="1512037494"/>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1286" y="1944266"/>
            <a:ext cx="8604862" cy="3785652"/>
          </a:xfrm>
          <a:prstGeom prst="rect">
            <a:avLst/>
          </a:prstGeom>
        </p:spPr>
        <p:txBody>
          <a:bodyPr wrap="square">
            <a:spAutoFit/>
          </a:bodyPr>
          <a:lstStyle/>
          <a:p>
            <a:pPr indent="209550"/>
            <a:r>
              <a:rPr lang="en-US" altLang="zh-CN" sz="2400" b="1" kern="100" spc="-50" dirty="0" smtClean="0">
                <a:latin typeface="华文楷体" pitchFamily="2" charset="-122"/>
                <a:ea typeface="华文楷体" pitchFamily="2" charset="-122"/>
              </a:rPr>
              <a:t>       2015</a:t>
            </a:r>
            <a:r>
              <a:rPr lang="zh-CN" altLang="zh-CN" sz="2400" b="1" kern="100" spc="-50" dirty="0" smtClean="0">
                <a:latin typeface="华文楷体" pitchFamily="2" charset="-122"/>
                <a:ea typeface="华文楷体" pitchFamily="2" charset="-122"/>
              </a:rPr>
              <a:t>年学院暑</a:t>
            </a:r>
            <a:r>
              <a:rPr lang="zh-CN" altLang="en-US" sz="2400" b="1" kern="100" spc="-50" dirty="0" smtClean="0">
                <a:latin typeface="华文楷体" pitchFamily="2" charset="-122"/>
                <a:ea typeface="华文楷体" pitchFamily="2" charset="-122"/>
              </a:rPr>
              <a:t>期</a:t>
            </a:r>
            <a:r>
              <a:rPr lang="zh-CN" altLang="zh-CN" sz="2400" b="1" kern="100" spc="-50" dirty="0" smtClean="0">
                <a:latin typeface="华文楷体" pitchFamily="2" charset="-122"/>
                <a:ea typeface="华文楷体" pitchFamily="2" charset="-122"/>
              </a:rPr>
              <a:t>社会实践活动</a:t>
            </a:r>
            <a:r>
              <a:rPr lang="zh-CN" altLang="en-US" sz="2400" b="1" kern="100" spc="-50" dirty="0" smtClean="0">
                <a:latin typeface="华文楷体" pitchFamily="2" charset="-122"/>
                <a:ea typeface="华文楷体" pitchFamily="2" charset="-122"/>
              </a:rPr>
              <a:t>网上成功申报</a:t>
            </a:r>
            <a:r>
              <a:rPr lang="en-US" altLang="zh-CN" sz="2400" b="1" kern="100" spc="-50" dirty="0" smtClean="0">
                <a:latin typeface="华文楷体" pitchFamily="2" charset="-122"/>
                <a:ea typeface="华文楷体" pitchFamily="2" charset="-122"/>
              </a:rPr>
              <a:t>47</a:t>
            </a:r>
            <a:r>
              <a:rPr lang="zh-CN" altLang="en-US" sz="2400" b="1" kern="100" spc="-50" dirty="0" smtClean="0">
                <a:latin typeface="华文楷体" pitchFamily="2" charset="-122"/>
                <a:ea typeface="华文楷体" pitchFamily="2" charset="-122"/>
              </a:rPr>
              <a:t>个团队</a:t>
            </a:r>
            <a:r>
              <a:rPr lang="zh-CN" altLang="zh-CN" sz="2400" b="1" kern="100" spc="-50" dirty="0" smtClean="0">
                <a:latin typeface="华文楷体" pitchFamily="2" charset="-122"/>
                <a:ea typeface="华文楷体" pitchFamily="2" charset="-122"/>
              </a:rPr>
              <a:t>，学院</a:t>
            </a:r>
            <a:r>
              <a:rPr lang="zh-CN" altLang="en-US" sz="2400" b="1" kern="100" spc="-50" dirty="0" smtClean="0">
                <a:latin typeface="华文楷体" pitchFamily="2" charset="-122"/>
                <a:ea typeface="华文楷体" pitchFamily="2" charset="-122"/>
              </a:rPr>
              <a:t>积极</a:t>
            </a:r>
            <a:r>
              <a:rPr lang="zh-CN" altLang="zh-CN" sz="2400" b="1" kern="100" spc="-50" dirty="0" smtClean="0">
                <a:latin typeface="华文楷体" pitchFamily="2" charset="-122"/>
                <a:ea typeface="华文楷体" pitchFamily="2" charset="-122"/>
              </a:rPr>
              <a:t>响应，学生</a:t>
            </a:r>
            <a:r>
              <a:rPr lang="zh-CN" altLang="en-US" sz="2400" b="1" kern="100" spc="-50" dirty="0" smtClean="0">
                <a:latin typeface="华文楷体" pitchFamily="2" charset="-122"/>
                <a:ea typeface="华文楷体" pitchFamily="2" charset="-122"/>
              </a:rPr>
              <a:t>踊跃</a:t>
            </a:r>
            <a:r>
              <a:rPr lang="zh-CN" altLang="zh-CN" sz="2400" b="1" kern="100" spc="-50" dirty="0" smtClean="0">
                <a:latin typeface="华文楷体" pitchFamily="2" charset="-122"/>
                <a:ea typeface="华文楷体" pitchFamily="2" charset="-122"/>
              </a:rPr>
              <a:t>参与，</a:t>
            </a:r>
            <a:r>
              <a:rPr lang="zh-CN" altLang="en-US" sz="2400" b="1" kern="100" spc="-50" dirty="0" smtClean="0">
                <a:latin typeface="华文楷体" pitchFamily="2" charset="-122"/>
                <a:ea typeface="华文楷体" pitchFamily="2" charset="-122"/>
              </a:rPr>
              <a:t>专业</a:t>
            </a:r>
            <a:r>
              <a:rPr lang="zh-CN" altLang="zh-CN" sz="2400" b="1" kern="100" spc="-50" dirty="0" smtClean="0">
                <a:latin typeface="华文楷体" pitchFamily="2" charset="-122"/>
                <a:ea typeface="华文楷体" pitchFamily="2" charset="-122"/>
              </a:rPr>
              <a:t>教师</a:t>
            </a:r>
            <a:r>
              <a:rPr lang="zh-CN" altLang="en-US" sz="2400" b="1" kern="100" spc="-50" dirty="0" smtClean="0">
                <a:latin typeface="华文楷体" pitchFamily="2" charset="-122"/>
                <a:ea typeface="华文楷体" pitchFamily="2" charset="-122"/>
              </a:rPr>
              <a:t>给予悉心指导</a:t>
            </a:r>
            <a:r>
              <a:rPr lang="zh-CN" altLang="zh-CN" sz="2400" b="1" kern="100" spc="-50" dirty="0" smtClean="0">
                <a:latin typeface="华文楷体" pitchFamily="2" charset="-122"/>
                <a:ea typeface="华文楷体" pitchFamily="2" charset="-122"/>
              </a:rPr>
              <a:t>。</a:t>
            </a:r>
            <a:endParaRPr lang="en-US" altLang="zh-CN" sz="2400" b="1" kern="100" spc="-50" dirty="0" smtClean="0">
              <a:latin typeface="华文楷体" pitchFamily="2" charset="-122"/>
              <a:ea typeface="华文楷体" pitchFamily="2" charset="-122"/>
            </a:endParaRPr>
          </a:p>
          <a:p>
            <a:pPr indent="209550"/>
            <a:r>
              <a:rPr lang="zh-CN" altLang="en-US" sz="2400" b="1" kern="100" spc="-50" dirty="0" smtClean="0">
                <a:latin typeface="华文楷体" pitchFamily="2" charset="-122"/>
                <a:ea typeface="华文楷体" pitchFamily="2" charset="-122"/>
              </a:rPr>
              <a:t>      </a:t>
            </a:r>
            <a:endParaRPr lang="en-US" altLang="zh-CN" sz="2400" b="1" kern="100" spc="-50" dirty="0" smtClean="0">
              <a:latin typeface="华文楷体" pitchFamily="2" charset="-122"/>
              <a:ea typeface="华文楷体" pitchFamily="2" charset="-122"/>
            </a:endParaRPr>
          </a:p>
          <a:p>
            <a:pPr indent="209550"/>
            <a:r>
              <a:rPr lang="en-US" altLang="zh-CN" sz="2400" b="1" kern="100" spc="-50" dirty="0" smtClean="0">
                <a:latin typeface="华文楷体" pitchFamily="2" charset="-122"/>
                <a:ea typeface="华文楷体" pitchFamily="2" charset="-122"/>
              </a:rPr>
              <a:t>      </a:t>
            </a:r>
            <a:r>
              <a:rPr lang="zh-CN" altLang="en-US" sz="2400" b="1" kern="100" spc="-50" dirty="0" smtClean="0">
                <a:latin typeface="华文楷体" pitchFamily="2" charset="-122"/>
                <a:ea typeface="华文楷体" pitchFamily="2" charset="-122"/>
              </a:rPr>
              <a:t>各</a:t>
            </a:r>
            <a:r>
              <a:rPr lang="zh-CN" altLang="zh-CN" sz="2400" b="1" kern="100" spc="-50" dirty="0" smtClean="0">
                <a:latin typeface="华文楷体" pitchFamily="2" charset="-122"/>
                <a:ea typeface="华文楷体" pitchFamily="2" charset="-122"/>
              </a:rPr>
              <a:t>社会实践团队在</a:t>
            </a:r>
            <a:r>
              <a:rPr lang="zh-CN" altLang="en-US" sz="2400" b="1" kern="100" spc="-50" dirty="0" smtClean="0">
                <a:latin typeface="华文楷体" pitchFamily="2" charset="-122"/>
                <a:ea typeface="华文楷体" pitchFamily="2" charset="-122"/>
              </a:rPr>
              <a:t>活动</a:t>
            </a:r>
            <a:r>
              <a:rPr lang="zh-CN" altLang="zh-CN" sz="2400" b="1" kern="100" spc="-50" dirty="0" smtClean="0">
                <a:latin typeface="华文楷体" pitchFamily="2" charset="-122"/>
                <a:ea typeface="华文楷体" pitchFamily="2" charset="-122"/>
              </a:rPr>
              <a:t>结束</a:t>
            </a:r>
            <a:r>
              <a:rPr lang="zh-CN" altLang="en-US" sz="2400" b="1" kern="100" spc="-50" dirty="0" smtClean="0">
                <a:latin typeface="华文楷体" pitchFamily="2" charset="-122"/>
                <a:ea typeface="华文楷体" pitchFamily="2" charset="-122"/>
              </a:rPr>
              <a:t>后均</a:t>
            </a:r>
            <a:r>
              <a:rPr lang="zh-CN" altLang="zh-CN" sz="2400" b="1" kern="100" spc="-50" dirty="0" smtClean="0">
                <a:latin typeface="华文楷体" pitchFamily="2" charset="-122"/>
                <a:ea typeface="华文楷体" pitchFamily="2" charset="-122"/>
              </a:rPr>
              <a:t>提交</a:t>
            </a:r>
            <a:r>
              <a:rPr lang="zh-CN" altLang="en-US" sz="2400" b="1" kern="100" spc="-50" dirty="0" smtClean="0">
                <a:latin typeface="华文楷体" pitchFamily="2" charset="-122"/>
                <a:ea typeface="华文楷体" pitchFamily="2" charset="-122"/>
              </a:rPr>
              <a:t>了</a:t>
            </a:r>
            <a:r>
              <a:rPr lang="zh-CN" altLang="zh-CN" sz="2400" b="1" kern="100" spc="-50" dirty="0" smtClean="0">
                <a:latin typeface="华文楷体" pitchFamily="2" charset="-122"/>
                <a:ea typeface="华文楷体" pitchFamily="2" charset="-122"/>
              </a:rPr>
              <a:t>相关</a:t>
            </a:r>
            <a:r>
              <a:rPr lang="zh-CN" altLang="en-US" sz="2400" b="1" kern="100" spc="-50" dirty="0" smtClean="0">
                <a:latin typeface="华文楷体" pitchFamily="2" charset="-122"/>
                <a:ea typeface="华文楷体" pitchFamily="2" charset="-122"/>
              </a:rPr>
              <a:t>调研</a:t>
            </a:r>
            <a:r>
              <a:rPr lang="zh-CN" altLang="zh-CN" sz="2400" b="1" kern="100" spc="-50" dirty="0" smtClean="0">
                <a:latin typeface="华文楷体" pitchFamily="2" charset="-122"/>
                <a:ea typeface="华文楷体" pitchFamily="2" charset="-122"/>
              </a:rPr>
              <a:t>论文、</a:t>
            </a:r>
            <a:r>
              <a:rPr lang="zh-CN" altLang="en-US" sz="2400" b="1" kern="100" spc="-50" dirty="0" smtClean="0">
                <a:latin typeface="华文楷体" pitchFamily="2" charset="-122"/>
                <a:ea typeface="华文楷体" pitchFamily="2" charset="-122"/>
              </a:rPr>
              <a:t>实践</a:t>
            </a:r>
            <a:r>
              <a:rPr lang="zh-CN" altLang="zh-CN" sz="2400" b="1" kern="100" spc="-50" dirty="0" smtClean="0">
                <a:latin typeface="华文楷体" pitchFamily="2" charset="-122"/>
                <a:ea typeface="华文楷体" pitchFamily="2" charset="-122"/>
              </a:rPr>
              <a:t>心得，</a:t>
            </a:r>
            <a:r>
              <a:rPr lang="zh-CN" altLang="en-US" sz="2400" b="1" kern="100" spc="-50" dirty="0" smtClean="0">
                <a:latin typeface="华文楷体" pitchFamily="2" charset="-122"/>
                <a:ea typeface="华文楷体" pitchFamily="2" charset="-122"/>
              </a:rPr>
              <a:t>目前已</a:t>
            </a:r>
            <a:r>
              <a:rPr lang="zh-CN" altLang="zh-CN" sz="2400" b="1" kern="100" spc="-50" dirty="0" smtClean="0">
                <a:latin typeface="华文楷体" pitchFamily="2" charset="-122"/>
                <a:ea typeface="华文楷体" pitchFamily="2" charset="-122"/>
              </a:rPr>
              <a:t>选出</a:t>
            </a:r>
            <a:r>
              <a:rPr lang="zh-CN" altLang="en-US" sz="2400" b="1" kern="100" spc="-50" dirty="0" smtClean="0">
                <a:latin typeface="华文楷体" pitchFamily="2" charset="-122"/>
                <a:ea typeface="华文楷体" pitchFamily="2" charset="-122"/>
              </a:rPr>
              <a:t>优秀材料准备</a:t>
            </a:r>
            <a:r>
              <a:rPr lang="zh-CN" altLang="zh-CN" sz="2400" b="1" kern="100" spc="-50" dirty="0" smtClean="0">
                <a:latin typeface="华文楷体" pitchFamily="2" charset="-122"/>
                <a:ea typeface="华文楷体" pitchFamily="2" charset="-122"/>
              </a:rPr>
              <a:t>汇编成册，以便</a:t>
            </a:r>
            <a:r>
              <a:rPr lang="zh-CN" altLang="en-US" sz="2400" b="1" kern="100" spc="-50" dirty="0" smtClean="0">
                <a:latin typeface="华文楷体" pitchFamily="2" charset="-122"/>
                <a:ea typeface="华文楷体" pitchFamily="2" charset="-122"/>
              </a:rPr>
              <a:t>今后</a:t>
            </a:r>
            <a:r>
              <a:rPr lang="zh-CN" altLang="zh-CN" sz="2400" b="1" kern="100" spc="-50" dirty="0" smtClean="0">
                <a:latin typeface="华文楷体" pitchFamily="2" charset="-122"/>
                <a:ea typeface="华文楷体" pitchFamily="2" charset="-122"/>
              </a:rPr>
              <a:t>交流</a:t>
            </a:r>
            <a:r>
              <a:rPr lang="zh-CN" altLang="en-US" sz="2400" b="1" kern="100" spc="-50" dirty="0" smtClean="0">
                <a:latin typeface="华文楷体" pitchFamily="2" charset="-122"/>
                <a:ea typeface="华文楷体" pitchFamily="2" charset="-122"/>
              </a:rPr>
              <a:t>、备案。学院通过举办</a:t>
            </a:r>
            <a:r>
              <a:rPr lang="zh-CN" altLang="zh-CN" sz="2400" b="1" kern="100" spc="-50" dirty="0" smtClean="0">
                <a:latin typeface="华文楷体" pitchFamily="2" charset="-122"/>
                <a:ea typeface="华文楷体" pitchFamily="2" charset="-122"/>
              </a:rPr>
              <a:t>交流会等形式</a:t>
            </a:r>
            <a:r>
              <a:rPr lang="zh-CN" altLang="en-US" sz="2400" b="1" kern="100" spc="-50" dirty="0" smtClean="0">
                <a:latin typeface="华文楷体" pitchFamily="2" charset="-122"/>
                <a:ea typeface="华文楷体" pitchFamily="2" charset="-122"/>
              </a:rPr>
              <a:t>进行学习及总结</a:t>
            </a:r>
            <a:r>
              <a:rPr lang="zh-CN" altLang="zh-CN" sz="2400" b="1" kern="100" spc="-50" dirty="0" smtClean="0">
                <a:latin typeface="华文楷体" pitchFamily="2" charset="-122"/>
                <a:ea typeface="华文楷体" pitchFamily="2" charset="-122"/>
              </a:rPr>
              <a:t>，为</a:t>
            </a:r>
            <a:r>
              <a:rPr lang="zh-CN" altLang="en-US" sz="2400" b="1" kern="100" spc="-50" dirty="0" smtClean="0">
                <a:latin typeface="华文楷体" pitchFamily="2" charset="-122"/>
                <a:ea typeface="华文楷体" pitchFamily="2" charset="-122"/>
              </a:rPr>
              <a:t>今后</a:t>
            </a:r>
            <a:r>
              <a:rPr lang="zh-CN" altLang="zh-CN" sz="2400" b="1" kern="100" spc="-50" dirty="0" smtClean="0">
                <a:latin typeface="华文楷体" pitchFamily="2" charset="-122"/>
                <a:ea typeface="华文楷体" pitchFamily="2" charset="-122"/>
              </a:rPr>
              <a:t>社会实践</a:t>
            </a:r>
            <a:r>
              <a:rPr lang="zh-CN" altLang="en-US" sz="2400" b="1" kern="100" spc="-50" dirty="0" smtClean="0">
                <a:latin typeface="华文楷体" pitchFamily="2" charset="-122"/>
                <a:ea typeface="华文楷体" pitchFamily="2" charset="-122"/>
              </a:rPr>
              <a:t>活动</a:t>
            </a:r>
            <a:r>
              <a:rPr lang="zh-CN" altLang="zh-CN" sz="2400" b="1" kern="100" spc="-50" dirty="0" smtClean="0">
                <a:latin typeface="华文楷体" pitchFamily="2" charset="-122"/>
                <a:ea typeface="华文楷体" pitchFamily="2" charset="-122"/>
              </a:rPr>
              <a:t>的进一步发展奠定基础</a:t>
            </a:r>
            <a:r>
              <a:rPr lang="zh-CN" altLang="en-US" sz="2400" b="1" kern="100" spc="-50" dirty="0" smtClean="0">
                <a:latin typeface="华文楷体" pitchFamily="2" charset="-122"/>
                <a:ea typeface="华文楷体" pitchFamily="2" charset="-122"/>
              </a:rPr>
              <a:t>。并且将继续加大宣传力度，通过宣传优秀团队事迹提升学生积极参与的热情，为学院的实践活动营造更加良好的氛围。</a:t>
            </a:r>
            <a:endParaRPr lang="en-US" altLang="zh-CN" sz="2400" b="1" kern="100" spc="-50" dirty="0" smtClean="0">
              <a:latin typeface="华文楷体" pitchFamily="2" charset="-122"/>
              <a:ea typeface="华文楷体" pitchFamily="2" charset="-122"/>
            </a:endParaRPr>
          </a:p>
          <a:p>
            <a:pPr indent="209550"/>
            <a:r>
              <a:rPr lang="en-US" altLang="zh-CN" sz="2400" b="1" kern="100" spc="-50" dirty="0" smtClean="0">
                <a:ea typeface="仿宋_GB2312"/>
                <a:cs typeface="Times New Roman" panose="02020603050405020304" pitchFamily="18" charset="0"/>
              </a:rPr>
              <a:t>    </a:t>
            </a:r>
            <a:endParaRPr lang="zh-CN" altLang="en-US" sz="2400" b="1" dirty="0"/>
          </a:p>
        </p:txBody>
      </p:sp>
      <p:sp>
        <p:nvSpPr>
          <p:cNvPr id="3" name="Text Box 28"/>
          <p:cNvSpPr txBox="1">
            <a:spLocks noChangeArrowheads="1"/>
          </p:cNvSpPr>
          <p:nvPr/>
        </p:nvSpPr>
        <p:spPr bwMode="auto">
          <a:xfrm>
            <a:off x="348702" y="777803"/>
            <a:ext cx="312796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Font typeface="Wingdings" panose="05000000000000000000" pitchFamily="2" charset="2"/>
              <a:buChar char="v"/>
              <a:defRPr sz="2800" b="1">
                <a:solidFill>
                  <a:schemeClr val="tx1"/>
                </a:solidFill>
                <a:latin typeface="Verdana" panose="020B0604030504040204" pitchFamily="34" charset="0"/>
                <a:ea typeface="宋体" panose="02010600030101010101" pitchFamily="2" charset="-122"/>
              </a:defRPr>
            </a:lvl1pPr>
            <a:lvl2pPr marL="742950" indent="-285750" eaLnBrk="0" hangingPunct="0">
              <a:spcBef>
                <a:spcPct val="20000"/>
              </a:spcBef>
              <a:buClr>
                <a:schemeClr val="hlink"/>
              </a:buClr>
              <a:buFont typeface="Wingdings" panose="05000000000000000000" pitchFamily="2" charset="2"/>
              <a:buChar char="§"/>
              <a:defRPr sz="2800">
                <a:solidFill>
                  <a:schemeClr val="tx1"/>
                </a:solidFill>
                <a:latin typeface="Arial" panose="020B0604020202020204" pitchFamily="34" charset="0"/>
                <a:ea typeface="宋体" panose="02010600030101010101" pitchFamily="2" charset="-122"/>
              </a:defRPr>
            </a:lvl2pPr>
            <a:lvl3pPr marL="1143000" indent="-228600" eaLnBrk="0" hangingPunct="0">
              <a:spcBef>
                <a:spcPct val="20000"/>
              </a:spcBef>
              <a:buClr>
                <a:schemeClr val="hlink"/>
              </a:buClr>
              <a:buFont typeface="Wingdings" panose="05000000000000000000" pitchFamily="2" charset="2"/>
              <a:buChar char="•"/>
              <a:defRPr sz="2400">
                <a:solidFill>
                  <a:schemeClr val="tx1"/>
                </a:solidFill>
                <a:latin typeface="Arial" panose="020B0604020202020204" pitchFamily="34" charset="0"/>
                <a:ea typeface="宋体" panose="02010600030101010101" pitchFamily="2" charset="-122"/>
              </a:defRPr>
            </a:lvl3pPr>
            <a:lvl4pPr marL="1600200" indent="-228600" eaLnBrk="0" hangingPunct="0">
              <a:spcBef>
                <a:spcPct val="20000"/>
              </a:spcBef>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4pPr>
            <a:lvl5pPr marL="2057400" indent="-228600" eaLnBrk="0" hangingPunct="0">
              <a:spcBef>
                <a:spcPct val="20000"/>
              </a:spcBef>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ClrTx/>
              <a:buNone/>
            </a:pPr>
            <a:r>
              <a:rPr lang="zh-CN" altLang="en-US" sz="2400" dirty="0" smtClean="0">
                <a:latin typeface="Arial" panose="020B0604020202020204" pitchFamily="34" charset="0"/>
                <a:ea typeface="黑体" panose="02010609060101010101" pitchFamily="49" charset="-122"/>
              </a:rPr>
              <a:t>五、总结</a:t>
            </a:r>
            <a:r>
              <a:rPr lang="zh-CN" altLang="en-US" sz="2400" dirty="0">
                <a:latin typeface="Arial" panose="020B0604020202020204" pitchFamily="34" charset="0"/>
                <a:ea typeface="黑体" panose="02010609060101010101" pitchFamily="49" charset="-122"/>
              </a:rPr>
              <a:t>实践成果</a:t>
            </a:r>
          </a:p>
        </p:txBody>
      </p:sp>
      <p:pic>
        <p:nvPicPr>
          <p:cNvPr id="4" name="图片 3" descr="360截图20151019185759776.jpg"/>
          <p:cNvPicPr>
            <a:picLocks noChangeAspect="1"/>
          </p:cNvPicPr>
          <p:nvPr/>
        </p:nvPicPr>
        <p:blipFill>
          <a:blip r:embed="rId2"/>
          <a:stretch>
            <a:fillRect/>
          </a:stretch>
        </p:blipFill>
        <p:spPr>
          <a:xfrm>
            <a:off x="2644951" y="240417"/>
            <a:ext cx="3876675" cy="371475"/>
          </a:xfrm>
          <a:prstGeom prst="rect">
            <a:avLst/>
          </a:prstGeom>
        </p:spPr>
      </p:pic>
    </p:spTree>
    <p:extLst>
      <p:ext uri="{BB962C8B-B14F-4D97-AF65-F5344CB8AC3E}">
        <p14:creationId xmlns="" xmlns:p14="http://schemas.microsoft.com/office/powerpoint/2010/main" val="1046007979"/>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33006" y="3006477"/>
            <a:ext cx="3191899" cy="1323439"/>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zh-CN" altLang="en-US" sz="8000" b="1" spc="50" dirty="0">
                <a:ln w="11430"/>
                <a:solidFill>
                  <a:srgbClr val="FF0000"/>
                </a:solidFill>
                <a:effectLst>
                  <a:outerShdw blurRad="76200" dist="50800" dir="5400000" algn="tl" rotWithShape="0">
                    <a:srgbClr val="000000">
                      <a:alpha val="65000"/>
                    </a:srgbClr>
                  </a:outerShdw>
                </a:effectLst>
                <a:latin typeface="Arial" charset="0"/>
                <a:ea typeface="宋体" charset="-122"/>
              </a:rPr>
              <a:t>谢谢</a:t>
            </a:r>
            <a:r>
              <a:rPr lang="zh-CN" altLang="en-US" sz="7200" b="1" spc="50" dirty="0">
                <a:ln w="11430"/>
                <a:solidFill>
                  <a:srgbClr val="FF0000"/>
                </a:solidFill>
                <a:effectLst>
                  <a:outerShdw blurRad="76200" dist="50800" dir="5400000" algn="tl" rotWithShape="0">
                    <a:srgbClr val="000000">
                      <a:alpha val="65000"/>
                    </a:srgbClr>
                  </a:outerShdw>
                </a:effectLst>
                <a:latin typeface="Arial" charset="0"/>
                <a:ea typeface="宋体" charset="-122"/>
              </a:rPr>
              <a:t>！</a:t>
            </a:r>
          </a:p>
        </p:txBody>
      </p:sp>
      <p:pic>
        <p:nvPicPr>
          <p:cNvPr id="4" name="图片 3" descr="360截图20151019185759776.jpg"/>
          <p:cNvPicPr>
            <a:picLocks noChangeAspect="1"/>
          </p:cNvPicPr>
          <p:nvPr/>
        </p:nvPicPr>
        <p:blipFill>
          <a:blip r:embed="rId2"/>
          <a:stretch>
            <a:fillRect/>
          </a:stretch>
        </p:blipFill>
        <p:spPr>
          <a:xfrm>
            <a:off x="2644951" y="240417"/>
            <a:ext cx="3876675" cy="371475"/>
          </a:xfrm>
          <a:prstGeom prst="rect">
            <a:avLst/>
          </a:prstGeom>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670193" y="1968477"/>
            <a:ext cx="7728740" cy="1938992"/>
          </a:xfrm>
          <a:prstGeom prst="rect">
            <a:avLst/>
          </a:prstGeom>
        </p:spPr>
        <p:txBody>
          <a:bodyPr wrap="square">
            <a:spAutoFit/>
          </a:bodyPr>
          <a:lstStyle/>
          <a:p>
            <a:pPr lvl="0" fontAlgn="base">
              <a:spcBef>
                <a:spcPct val="0"/>
              </a:spcBef>
              <a:spcAft>
                <a:spcPct val="0"/>
              </a:spcAft>
            </a:pPr>
            <a:r>
              <a:rPr lang="zh-CN" altLang="en-US" sz="2400" dirty="0" smtClean="0">
                <a:latin typeface="Arial" panose="020B0604020202020204" pitchFamily="34" charset="0"/>
              </a:rPr>
              <a:t>        学院结合</a:t>
            </a:r>
            <a:r>
              <a:rPr lang="zh-CN" altLang="en-US" sz="2400" dirty="0">
                <a:latin typeface="Arial" panose="020B0604020202020204" pitchFamily="34" charset="0"/>
              </a:rPr>
              <a:t>实践活动的重要</a:t>
            </a:r>
            <a:r>
              <a:rPr lang="zh-CN" altLang="en-US" sz="2400" dirty="0" smtClean="0">
                <a:latin typeface="Arial" panose="020B0604020202020204" pitchFamily="34" charset="0"/>
              </a:rPr>
              <a:t>意义开展相应</a:t>
            </a:r>
            <a:r>
              <a:rPr lang="zh-CN" altLang="en-US" sz="2400" dirty="0">
                <a:latin typeface="Arial" panose="020B0604020202020204" pitchFamily="34" charset="0"/>
              </a:rPr>
              <a:t>的宣传工作</a:t>
            </a:r>
            <a:r>
              <a:rPr lang="zh-CN" altLang="en-US" sz="2400" dirty="0" smtClean="0">
                <a:latin typeface="Arial" panose="020B0604020202020204" pitchFamily="34" charset="0"/>
              </a:rPr>
              <a:t>，利用新媒体公众平台鼓励学生</a:t>
            </a:r>
            <a:r>
              <a:rPr lang="zh-CN" altLang="en-US" sz="2400" dirty="0">
                <a:latin typeface="Arial" panose="020B0604020202020204" pitchFamily="34" charset="0"/>
              </a:rPr>
              <a:t>积极</a:t>
            </a:r>
            <a:r>
              <a:rPr lang="zh-CN" altLang="en-US" sz="2400" dirty="0" smtClean="0">
                <a:latin typeface="Arial" panose="020B0604020202020204" pitchFamily="34" charset="0"/>
              </a:rPr>
              <a:t>参加，结合创新创业训练计划项目、市调大赛项目等，同时</a:t>
            </a:r>
            <a:r>
              <a:rPr lang="zh-CN" altLang="en-US" sz="2400" dirty="0">
                <a:latin typeface="Arial" panose="020B0604020202020204" pitchFamily="34" charset="0"/>
              </a:rPr>
              <a:t>鼓励本院学生与</a:t>
            </a:r>
            <a:r>
              <a:rPr lang="zh-CN" altLang="en-US" sz="2400" dirty="0" smtClean="0">
                <a:latin typeface="Arial" panose="020B0604020202020204" pitchFamily="34" charset="0"/>
              </a:rPr>
              <a:t>其它学院</a:t>
            </a:r>
            <a:r>
              <a:rPr lang="zh-CN" altLang="en-US" sz="2400" dirty="0">
                <a:latin typeface="Arial" panose="020B0604020202020204" pitchFamily="34" charset="0"/>
              </a:rPr>
              <a:t>学生进行组队，以</a:t>
            </a:r>
            <a:r>
              <a:rPr lang="zh-CN" altLang="en-US" sz="2400" dirty="0" smtClean="0">
                <a:latin typeface="Arial" panose="020B0604020202020204" pitchFamily="34" charset="0"/>
              </a:rPr>
              <a:t>发挥不同学科的专业知识</a:t>
            </a:r>
            <a:r>
              <a:rPr lang="zh-CN" altLang="en-US" sz="2400" dirty="0">
                <a:latin typeface="Arial" panose="020B0604020202020204" pitchFamily="34" charset="0"/>
              </a:rPr>
              <a:t>，更好的达到实践效果</a:t>
            </a:r>
            <a:r>
              <a:rPr lang="zh-CN" altLang="en-US" sz="2400" dirty="0" smtClean="0">
                <a:latin typeface="Arial" panose="020B0604020202020204" pitchFamily="34" charset="0"/>
              </a:rPr>
              <a:t>。</a:t>
            </a:r>
            <a:endParaRPr lang="zh-CN" altLang="en-US" sz="2400" dirty="0">
              <a:latin typeface="Arial" panose="020B0604020202020204" pitchFamily="34" charset="0"/>
            </a:endParaRPr>
          </a:p>
        </p:txBody>
      </p:sp>
      <p:sp>
        <p:nvSpPr>
          <p:cNvPr id="4" name="矩形 3"/>
          <p:cNvSpPr/>
          <p:nvPr/>
        </p:nvSpPr>
        <p:spPr>
          <a:xfrm>
            <a:off x="733776" y="4243283"/>
            <a:ext cx="7653869" cy="830997"/>
          </a:xfrm>
          <a:prstGeom prst="rect">
            <a:avLst/>
          </a:prstGeom>
        </p:spPr>
        <p:txBody>
          <a:bodyPr wrap="square">
            <a:spAutoFit/>
          </a:bodyPr>
          <a:lstStyle/>
          <a:p>
            <a:pPr lvl="0" fontAlgn="base">
              <a:spcBef>
                <a:spcPct val="0"/>
              </a:spcBef>
              <a:spcAft>
                <a:spcPct val="0"/>
              </a:spcAft>
            </a:pPr>
            <a:r>
              <a:rPr lang="zh-CN" altLang="en-US" sz="2400" dirty="0" smtClean="0">
                <a:latin typeface="Arial" panose="020B0604020202020204" pitchFamily="34" charset="0"/>
              </a:rPr>
              <a:t>        今年我院暑期</a:t>
            </a:r>
            <a:r>
              <a:rPr lang="zh-CN" altLang="en-US" sz="2400" dirty="0">
                <a:latin typeface="Arial" panose="020B0604020202020204" pitchFamily="34" charset="0"/>
              </a:rPr>
              <a:t>社会实践活动</a:t>
            </a:r>
            <a:r>
              <a:rPr lang="zh-CN" altLang="en-US" sz="2400" dirty="0" smtClean="0">
                <a:latin typeface="Arial" panose="020B0604020202020204" pitchFamily="34" charset="0"/>
              </a:rPr>
              <a:t>团队共有</a:t>
            </a:r>
            <a:r>
              <a:rPr lang="zh-CN" altLang="en-US" sz="2400" dirty="0">
                <a:latin typeface="Arial" panose="020B0604020202020204" pitchFamily="34" charset="0"/>
              </a:rPr>
              <a:t>省级团队</a:t>
            </a:r>
            <a:r>
              <a:rPr lang="en-US" altLang="zh-CN" sz="2400" dirty="0">
                <a:latin typeface="Arial" panose="020B0604020202020204" pitchFamily="34" charset="0"/>
              </a:rPr>
              <a:t>4</a:t>
            </a:r>
            <a:r>
              <a:rPr lang="zh-CN" altLang="en-US" sz="2400" dirty="0">
                <a:latin typeface="Arial" panose="020B0604020202020204" pitchFamily="34" charset="0"/>
              </a:rPr>
              <a:t>支，校级团队</a:t>
            </a:r>
            <a:r>
              <a:rPr lang="en-US" altLang="zh-CN" sz="2400" dirty="0">
                <a:latin typeface="Arial" panose="020B0604020202020204" pitchFamily="34" charset="0"/>
              </a:rPr>
              <a:t>1</a:t>
            </a:r>
            <a:r>
              <a:rPr lang="zh-CN" altLang="en-US" sz="2400" dirty="0">
                <a:latin typeface="Arial" panose="020B0604020202020204" pitchFamily="34" charset="0"/>
              </a:rPr>
              <a:t>支，院级团队</a:t>
            </a:r>
            <a:r>
              <a:rPr lang="en-US" altLang="zh-CN" sz="2400" dirty="0">
                <a:latin typeface="Arial" panose="020B0604020202020204" pitchFamily="34" charset="0"/>
              </a:rPr>
              <a:t>42</a:t>
            </a:r>
            <a:r>
              <a:rPr lang="zh-CN" altLang="en-US" sz="2400" dirty="0">
                <a:latin typeface="Arial" panose="020B0604020202020204" pitchFamily="34" charset="0"/>
              </a:rPr>
              <a:t>支</a:t>
            </a:r>
            <a:r>
              <a:rPr lang="zh-CN" altLang="en-US" sz="2400" dirty="0" smtClean="0">
                <a:latin typeface="Arial" panose="020B0604020202020204" pitchFamily="34" charset="0"/>
              </a:rPr>
              <a:t>，参加总</a:t>
            </a:r>
            <a:r>
              <a:rPr lang="zh-CN" altLang="en-US" sz="2400" dirty="0">
                <a:latin typeface="Arial" panose="020B0604020202020204" pitchFamily="34" charset="0"/>
              </a:rPr>
              <a:t>人数</a:t>
            </a:r>
            <a:r>
              <a:rPr lang="en-US" altLang="zh-CN" sz="2400" dirty="0">
                <a:latin typeface="Arial" panose="020B0604020202020204" pitchFamily="34" charset="0"/>
              </a:rPr>
              <a:t>560</a:t>
            </a:r>
            <a:r>
              <a:rPr lang="zh-CN" altLang="en-US" sz="2400" dirty="0" smtClean="0">
                <a:latin typeface="Arial" panose="020B0604020202020204" pitchFamily="34" charset="0"/>
              </a:rPr>
              <a:t>人。</a:t>
            </a:r>
            <a:endParaRPr lang="zh-CN" altLang="en-US" sz="2400" dirty="0">
              <a:latin typeface="Arial" panose="020B0604020202020204" pitchFamily="34" charset="0"/>
            </a:endParaRPr>
          </a:p>
        </p:txBody>
      </p:sp>
      <p:pic>
        <p:nvPicPr>
          <p:cNvPr id="5" name="图片 4" descr="360截图20151019185759776.jpg"/>
          <p:cNvPicPr>
            <a:picLocks noChangeAspect="1"/>
          </p:cNvPicPr>
          <p:nvPr/>
        </p:nvPicPr>
        <p:blipFill>
          <a:blip r:embed="rId2"/>
          <a:stretch>
            <a:fillRect/>
          </a:stretch>
        </p:blipFill>
        <p:spPr>
          <a:xfrm>
            <a:off x="2644951" y="240417"/>
            <a:ext cx="3876675" cy="371475"/>
          </a:xfrm>
          <a:prstGeom prst="rect">
            <a:avLst/>
          </a:prstGeom>
        </p:spPr>
      </p:pic>
    </p:spTree>
    <p:extLst>
      <p:ext uri="{BB962C8B-B14F-4D97-AF65-F5344CB8AC3E}">
        <p14:creationId xmlns="" xmlns:p14="http://schemas.microsoft.com/office/powerpoint/2010/main" val="3851742654"/>
      </p:ext>
    </p:extLst>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81540" y="1550073"/>
            <a:ext cx="4288860" cy="2999349"/>
          </a:xfrm>
          <a:prstGeom prst="rect">
            <a:avLst/>
          </a:prstGeom>
        </p:spPr>
      </p:pic>
      <p:sp>
        <p:nvSpPr>
          <p:cNvPr id="2" name="矩形 1"/>
          <p:cNvSpPr/>
          <p:nvPr/>
        </p:nvSpPr>
        <p:spPr>
          <a:xfrm>
            <a:off x="304522" y="4624316"/>
            <a:ext cx="8478234" cy="1754326"/>
          </a:xfrm>
          <a:prstGeom prst="rect">
            <a:avLst/>
          </a:prstGeom>
        </p:spPr>
        <p:txBody>
          <a:bodyPr wrap="square">
            <a:spAutoFit/>
          </a:bodyPr>
          <a:lstStyle/>
          <a:p>
            <a:r>
              <a:rPr lang="zh-CN" altLang="zh-CN" b="1" kern="100" dirty="0">
                <a:solidFill>
                  <a:schemeClr val="tx1">
                    <a:lumMod val="60000"/>
                    <a:lumOff val="40000"/>
                  </a:schemeClr>
                </a:solidFill>
                <a:ea typeface="仿宋_GB2312"/>
                <a:cs typeface="Times New Roman" panose="02020603050405020304" pitchFamily="18" charset="0"/>
              </a:rPr>
              <a:t>安徽财经大学风雨同舟</a:t>
            </a:r>
            <a:r>
              <a:rPr lang="zh-CN" altLang="zh-CN" b="1" kern="100" dirty="0" smtClean="0">
                <a:solidFill>
                  <a:schemeClr val="tx1">
                    <a:lumMod val="60000"/>
                    <a:lumOff val="40000"/>
                  </a:schemeClr>
                </a:solidFill>
                <a:ea typeface="仿宋_GB2312"/>
                <a:cs typeface="Times New Roman" panose="02020603050405020304" pitchFamily="18" charset="0"/>
              </a:rPr>
              <a:t>暑</a:t>
            </a:r>
            <a:r>
              <a:rPr lang="zh-CN" altLang="en-US" b="1" kern="100" dirty="0" smtClean="0">
                <a:solidFill>
                  <a:schemeClr val="tx1">
                    <a:lumMod val="60000"/>
                    <a:lumOff val="40000"/>
                  </a:schemeClr>
                </a:solidFill>
                <a:ea typeface="仿宋_GB2312"/>
                <a:cs typeface="Times New Roman" panose="02020603050405020304" pitchFamily="18" charset="0"/>
              </a:rPr>
              <a:t>期</a:t>
            </a:r>
            <a:r>
              <a:rPr lang="zh-CN" altLang="zh-CN" b="1" kern="100" dirty="0" smtClean="0">
                <a:solidFill>
                  <a:schemeClr val="tx1">
                    <a:lumMod val="60000"/>
                    <a:lumOff val="40000"/>
                  </a:schemeClr>
                </a:solidFill>
                <a:ea typeface="仿宋_GB2312"/>
                <a:cs typeface="Times New Roman" panose="02020603050405020304" pitchFamily="18" charset="0"/>
              </a:rPr>
              <a:t>调研团队</a:t>
            </a:r>
            <a:r>
              <a:rPr lang="zh-CN" altLang="en-US" b="1" kern="100" dirty="0" smtClean="0">
                <a:solidFill>
                  <a:schemeClr val="tx1">
                    <a:lumMod val="60000"/>
                    <a:lumOff val="40000"/>
                  </a:schemeClr>
                </a:solidFill>
                <a:ea typeface="仿宋_GB2312"/>
                <a:cs typeface="Times New Roman" panose="02020603050405020304" pitchFamily="18" charset="0"/>
              </a:rPr>
              <a:t>（省级重点团队）    </a:t>
            </a:r>
            <a:r>
              <a:rPr lang="zh-CN" altLang="en-US" b="1" kern="100" dirty="0" smtClean="0">
                <a:ea typeface="仿宋_GB2312"/>
                <a:cs typeface="Times New Roman" panose="02020603050405020304" pitchFamily="18" charset="0"/>
              </a:rPr>
              <a:t>通过抽取淮河流域蚌埠段工业企业分布较多的区域，以其周边居民为调查对象采用调查问卷和实地走访的形式，深入调查研究淮河流域蚌埠段水污染现状、居民对水污染感知情况等，结合现有蚌埠生活污水排放量、工业污水排放量、生活垃圾清运量及农药化肥使用量等相关数据进行分析，评价当前淮河工业水污染治理效率，为相关部门实施科学的水环境管理提出可行性建议。</a:t>
            </a:r>
            <a:endParaRPr lang="zh-CN" altLang="en-US" b="1" dirty="0"/>
          </a:p>
        </p:txBody>
      </p:sp>
      <p:sp>
        <p:nvSpPr>
          <p:cNvPr id="4" name="矩形 3"/>
          <p:cNvSpPr/>
          <p:nvPr/>
        </p:nvSpPr>
        <p:spPr>
          <a:xfrm>
            <a:off x="117017" y="684491"/>
            <a:ext cx="2646878" cy="461665"/>
          </a:xfrm>
          <a:prstGeom prst="rect">
            <a:avLst/>
          </a:prstGeom>
        </p:spPr>
        <p:txBody>
          <a:bodyPr wrap="none">
            <a:spAutoFit/>
          </a:bodyPr>
          <a:lstStyle/>
          <a:p>
            <a:pPr fontAlgn="base">
              <a:spcBef>
                <a:spcPct val="0"/>
              </a:spcBef>
              <a:spcAft>
                <a:spcPct val="0"/>
              </a:spcAft>
              <a:buClrTx/>
              <a:buNone/>
            </a:pPr>
            <a:r>
              <a:rPr lang="zh-CN" altLang="en-US" sz="2400" dirty="0" smtClean="0">
                <a:latin typeface="Arial" panose="020B0604020202020204" pitchFamily="34" charset="0"/>
                <a:ea typeface="黑体" panose="02010609060101010101" pitchFamily="49" charset="-122"/>
              </a:rPr>
              <a:t>二、实践团队风采</a:t>
            </a:r>
            <a:endParaRPr lang="zh-CN" altLang="en-US" sz="2400" dirty="0">
              <a:latin typeface="Arial" panose="020B0604020202020204" pitchFamily="34" charset="0"/>
              <a:ea typeface="黑体" panose="02010609060101010101" pitchFamily="49" charset="-122"/>
            </a:endParaRPr>
          </a:p>
        </p:txBody>
      </p:sp>
      <p:pic>
        <p:nvPicPr>
          <p:cNvPr id="13316" name="Picture 4" descr="c:\users\administrator\appdata\roaming\360se6\User Data\temp\0065cM5kjw1eu1e0evbnfj30np0hsjtd.jpg"/>
          <p:cNvPicPr>
            <a:picLocks noChangeAspect="1" noChangeArrowheads="1"/>
          </p:cNvPicPr>
          <p:nvPr/>
        </p:nvPicPr>
        <p:blipFill>
          <a:blip r:embed="rId3"/>
          <a:srcRect/>
          <a:stretch>
            <a:fillRect/>
          </a:stretch>
        </p:blipFill>
        <p:spPr bwMode="auto">
          <a:xfrm>
            <a:off x="4605867" y="1551164"/>
            <a:ext cx="4301419" cy="2953103"/>
          </a:xfrm>
          <a:prstGeom prst="rect">
            <a:avLst/>
          </a:prstGeom>
          <a:noFill/>
        </p:spPr>
      </p:pic>
      <p:pic>
        <p:nvPicPr>
          <p:cNvPr id="7" name="图片 6" descr="360截图20151019185759776.jpg"/>
          <p:cNvPicPr>
            <a:picLocks noChangeAspect="1"/>
          </p:cNvPicPr>
          <p:nvPr/>
        </p:nvPicPr>
        <p:blipFill>
          <a:blip r:embed="rId4"/>
          <a:stretch>
            <a:fillRect/>
          </a:stretch>
        </p:blipFill>
        <p:spPr>
          <a:xfrm>
            <a:off x="2644951" y="240417"/>
            <a:ext cx="3876675" cy="371475"/>
          </a:xfrm>
          <a:prstGeom prst="rect">
            <a:avLst/>
          </a:prstGeom>
        </p:spPr>
      </p:pic>
    </p:spTree>
    <p:extLst>
      <p:ext uri="{BB962C8B-B14F-4D97-AF65-F5344CB8AC3E}">
        <p14:creationId xmlns="" xmlns:p14="http://schemas.microsoft.com/office/powerpoint/2010/main" val="1644516313"/>
      </p:ext>
    </p:extLst>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1626" y="4989689"/>
            <a:ext cx="8651439" cy="461665"/>
          </a:xfrm>
          <a:prstGeom prst="rect">
            <a:avLst/>
          </a:prstGeom>
        </p:spPr>
        <p:txBody>
          <a:bodyPr wrap="square">
            <a:spAutoFit/>
          </a:bodyPr>
          <a:lstStyle/>
          <a:p>
            <a:r>
              <a:rPr lang="zh-CN" altLang="en-US" sz="2400" b="1" dirty="0" smtClean="0"/>
              <a:t>发放调查问卷、走访附近居民</a:t>
            </a:r>
            <a:endParaRPr lang="zh-CN" altLang="en-US" sz="2400" b="1" dirty="0"/>
          </a:p>
        </p:txBody>
      </p:sp>
      <p:pic>
        <p:nvPicPr>
          <p:cNvPr id="5" name="图片 4"/>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66516" y="1571172"/>
            <a:ext cx="4319129" cy="3170162"/>
          </a:xfrm>
          <a:prstGeom prst="rect">
            <a:avLst/>
          </a:prstGeom>
        </p:spPr>
      </p:pic>
      <p:pic>
        <p:nvPicPr>
          <p:cNvPr id="12290" name="Picture 2" descr="c:\users\administrator\appdata\roaming\360se6\User Data\temp\0065cM5kjw1eu18hfle44j30np0hswi6.jpg"/>
          <p:cNvPicPr>
            <a:picLocks noChangeAspect="1" noChangeArrowheads="1"/>
          </p:cNvPicPr>
          <p:nvPr/>
        </p:nvPicPr>
        <p:blipFill>
          <a:blip r:embed="rId3"/>
          <a:srcRect/>
          <a:stretch>
            <a:fillRect/>
          </a:stretch>
        </p:blipFill>
        <p:spPr bwMode="auto">
          <a:xfrm>
            <a:off x="4515554" y="1580444"/>
            <a:ext cx="4448190" cy="3183467"/>
          </a:xfrm>
          <a:prstGeom prst="rect">
            <a:avLst/>
          </a:prstGeom>
          <a:noFill/>
        </p:spPr>
      </p:pic>
      <p:pic>
        <p:nvPicPr>
          <p:cNvPr id="7" name="图片 6" descr="360截图20151019185759776.jpg"/>
          <p:cNvPicPr>
            <a:picLocks noChangeAspect="1"/>
          </p:cNvPicPr>
          <p:nvPr/>
        </p:nvPicPr>
        <p:blipFill>
          <a:blip r:embed="rId4"/>
          <a:stretch>
            <a:fillRect/>
          </a:stretch>
        </p:blipFill>
        <p:spPr>
          <a:xfrm>
            <a:off x="2644951" y="240417"/>
            <a:ext cx="3876675" cy="371475"/>
          </a:xfrm>
          <a:prstGeom prst="rect">
            <a:avLst/>
          </a:prstGeom>
        </p:spPr>
      </p:pic>
    </p:spTree>
    <p:extLst>
      <p:ext uri="{BB962C8B-B14F-4D97-AF65-F5344CB8AC3E}">
        <p14:creationId xmlns="" xmlns:p14="http://schemas.microsoft.com/office/powerpoint/2010/main" val="106266894"/>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52" name="Picture 8" descr="c:\users\administrator\appdata\roaming\360se6\User Data\temp\0065cM5kjw1eu3cvpn9zuj30np0hstcg.jpg"/>
          <p:cNvPicPr>
            <a:picLocks noChangeAspect="1" noChangeArrowheads="1"/>
          </p:cNvPicPr>
          <p:nvPr/>
        </p:nvPicPr>
        <p:blipFill>
          <a:blip r:embed="rId2"/>
          <a:srcRect/>
          <a:stretch>
            <a:fillRect/>
          </a:stretch>
        </p:blipFill>
        <p:spPr bwMode="auto">
          <a:xfrm>
            <a:off x="5077531" y="1573741"/>
            <a:ext cx="3922420" cy="2941815"/>
          </a:xfrm>
          <a:prstGeom prst="rect">
            <a:avLst/>
          </a:prstGeom>
          <a:noFill/>
        </p:spPr>
      </p:pic>
      <p:pic>
        <p:nvPicPr>
          <p:cNvPr id="57354" name="Picture 10" descr="c:\users\administrator\appdata\roaming\360se6\User Data\temp\0065cM5kjw1eu3cvp8ry3j30np0hsjup.jpg"/>
          <p:cNvPicPr>
            <a:picLocks noChangeAspect="1" noChangeArrowheads="1"/>
          </p:cNvPicPr>
          <p:nvPr/>
        </p:nvPicPr>
        <p:blipFill>
          <a:blip r:embed="rId3"/>
          <a:srcRect/>
          <a:stretch>
            <a:fillRect/>
          </a:stretch>
        </p:blipFill>
        <p:spPr bwMode="auto">
          <a:xfrm>
            <a:off x="248355" y="1551164"/>
            <a:ext cx="3951111" cy="2963333"/>
          </a:xfrm>
          <a:prstGeom prst="rect">
            <a:avLst/>
          </a:prstGeom>
          <a:noFill/>
        </p:spPr>
      </p:pic>
      <p:pic>
        <p:nvPicPr>
          <p:cNvPr id="57350" name="Picture 6" descr="c:\users\administrator\appdata\roaming\360se6\User Data\temp\0065cM5kjw1eu3cvpys5jj30np0hs40h.jpg"/>
          <p:cNvPicPr>
            <a:picLocks noChangeAspect="1" noChangeArrowheads="1"/>
          </p:cNvPicPr>
          <p:nvPr/>
        </p:nvPicPr>
        <p:blipFill>
          <a:blip r:embed="rId4"/>
          <a:srcRect/>
          <a:stretch>
            <a:fillRect/>
          </a:stretch>
        </p:blipFill>
        <p:spPr bwMode="auto">
          <a:xfrm>
            <a:off x="4806164" y="3754858"/>
            <a:ext cx="3687422" cy="2708416"/>
          </a:xfrm>
          <a:prstGeom prst="rect">
            <a:avLst/>
          </a:prstGeom>
          <a:noFill/>
        </p:spPr>
      </p:pic>
      <p:sp>
        <p:nvSpPr>
          <p:cNvPr id="12" name="TextBox 11"/>
          <p:cNvSpPr txBox="1"/>
          <p:nvPr/>
        </p:nvSpPr>
        <p:spPr>
          <a:xfrm>
            <a:off x="261022" y="5028788"/>
            <a:ext cx="3938445" cy="1015663"/>
          </a:xfrm>
          <a:prstGeom prst="rect">
            <a:avLst/>
          </a:prstGeom>
          <a:noFill/>
        </p:spPr>
        <p:txBody>
          <a:bodyPr wrap="square" rtlCol="0">
            <a:spAutoFit/>
          </a:bodyPr>
          <a:lstStyle/>
          <a:p>
            <a:r>
              <a:rPr lang="zh-CN" altLang="en-US" sz="2000" b="1" dirty="0" smtClean="0"/>
              <a:t>前往淮河水利委员会、市统计局等单位进行咨询，获取相关数据和信息。</a:t>
            </a:r>
            <a:endParaRPr lang="zh-CN" altLang="en-US" sz="2000" b="1" dirty="0"/>
          </a:p>
        </p:txBody>
      </p:sp>
      <p:pic>
        <p:nvPicPr>
          <p:cNvPr id="13" name="图片 12" descr="360截图20151019185759776.jpg"/>
          <p:cNvPicPr>
            <a:picLocks noChangeAspect="1"/>
          </p:cNvPicPr>
          <p:nvPr/>
        </p:nvPicPr>
        <p:blipFill>
          <a:blip r:embed="rId5"/>
          <a:stretch>
            <a:fillRect/>
          </a:stretch>
        </p:blipFill>
        <p:spPr>
          <a:xfrm>
            <a:off x="2644951" y="240417"/>
            <a:ext cx="3876675" cy="371475"/>
          </a:xfrm>
          <a:prstGeom prst="rect">
            <a:avLst/>
          </a:prstGeom>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4153" y="1824628"/>
            <a:ext cx="2249714" cy="4801314"/>
          </a:xfrm>
          <a:prstGeom prst="rect">
            <a:avLst/>
          </a:prstGeom>
          <a:noFill/>
        </p:spPr>
        <p:txBody>
          <a:bodyPr wrap="square" rtlCol="0">
            <a:spAutoFit/>
          </a:bodyPr>
          <a:lstStyle/>
          <a:p>
            <a:r>
              <a:rPr lang="zh-CN" altLang="en-US" b="1" dirty="0" smtClean="0">
                <a:solidFill>
                  <a:schemeClr val="tx1">
                    <a:lumMod val="60000"/>
                    <a:lumOff val="40000"/>
                  </a:schemeClr>
                </a:solidFill>
              </a:rPr>
              <a:t>蚌埠市学区房的现状研究调查团队（省级重点团队）</a:t>
            </a:r>
            <a:r>
              <a:rPr lang="zh-CN" altLang="en-US" dirty="0" smtClean="0">
                <a:solidFill>
                  <a:schemeClr val="tx1">
                    <a:lumMod val="60000"/>
                    <a:lumOff val="40000"/>
                  </a:schemeClr>
                </a:solidFill>
              </a:rPr>
              <a:t>  </a:t>
            </a:r>
            <a:r>
              <a:rPr lang="zh-CN" altLang="en-US" b="1" dirty="0" smtClean="0"/>
              <a:t>紧贴社会生活现状，选取蚌埠市不同层次的</a:t>
            </a:r>
            <a:r>
              <a:rPr lang="en-US" altLang="zh-CN" b="1" dirty="0" smtClean="0"/>
              <a:t>6</a:t>
            </a:r>
            <a:r>
              <a:rPr lang="zh-CN" altLang="en-US" b="1" dirty="0" smtClean="0"/>
              <a:t>所小学学生家长作为问卷调查对象，并走访各区多家具有代表性的楼盘，并对工作人员发放问卷，获得房价走势数据，确保调查数据来源的真实普遍性。调查的最终数据反映出学区房存在的一系列问题</a:t>
            </a:r>
            <a:r>
              <a:rPr lang="zh-CN" altLang="en-US" b="1" dirty="0"/>
              <a:t>。</a:t>
            </a:r>
          </a:p>
        </p:txBody>
      </p:sp>
      <p:pic>
        <p:nvPicPr>
          <p:cNvPr id="3" name="图片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851249" y="1760057"/>
            <a:ext cx="5852483" cy="4389361"/>
          </a:xfrm>
          <a:prstGeom prst="rect">
            <a:avLst/>
          </a:prstGeom>
        </p:spPr>
      </p:pic>
      <p:sp>
        <p:nvSpPr>
          <p:cNvPr id="5" name="TextBox 4"/>
          <p:cNvSpPr txBox="1"/>
          <p:nvPr/>
        </p:nvSpPr>
        <p:spPr>
          <a:xfrm>
            <a:off x="667657" y="870857"/>
            <a:ext cx="2104572" cy="369332"/>
          </a:xfrm>
          <a:prstGeom prst="rect">
            <a:avLst/>
          </a:prstGeom>
          <a:noFill/>
        </p:spPr>
        <p:txBody>
          <a:bodyPr wrap="square" rtlCol="0">
            <a:spAutoFit/>
          </a:bodyPr>
          <a:lstStyle/>
          <a:p>
            <a:r>
              <a:rPr lang="zh-CN" altLang="en-US" b="1" dirty="0"/>
              <a:t>紧密</a:t>
            </a:r>
            <a:r>
              <a:rPr lang="zh-CN" altLang="en-US" b="1" dirty="0" smtClean="0"/>
              <a:t>结合现实生活</a:t>
            </a:r>
            <a:endParaRPr lang="zh-CN" altLang="en-US" b="1" dirty="0"/>
          </a:p>
        </p:txBody>
      </p:sp>
      <p:pic>
        <p:nvPicPr>
          <p:cNvPr id="6" name="图片 5" descr="360截图20151019185759776.jpg"/>
          <p:cNvPicPr>
            <a:picLocks noChangeAspect="1"/>
          </p:cNvPicPr>
          <p:nvPr/>
        </p:nvPicPr>
        <p:blipFill>
          <a:blip r:embed="rId3"/>
          <a:stretch>
            <a:fillRect/>
          </a:stretch>
        </p:blipFill>
        <p:spPr>
          <a:xfrm>
            <a:off x="2644951" y="240417"/>
            <a:ext cx="3876675" cy="371475"/>
          </a:xfrm>
          <a:prstGeom prst="rect">
            <a:avLst/>
          </a:prstGeom>
        </p:spPr>
      </p:pic>
    </p:spTree>
    <p:extLst>
      <p:ext uri="{BB962C8B-B14F-4D97-AF65-F5344CB8AC3E}">
        <p14:creationId xmlns="" xmlns:p14="http://schemas.microsoft.com/office/powerpoint/2010/main" val="2623545095"/>
      </p:ext>
    </p:extLst>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304799" y="1541290"/>
            <a:ext cx="3115733" cy="2861377"/>
          </a:xfrm>
          <a:prstGeom prst="rect">
            <a:avLst/>
          </a:prstGeom>
        </p:spPr>
      </p:pic>
      <p:pic>
        <p:nvPicPr>
          <p:cNvPr id="3" name="图片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6149219" y="1606247"/>
            <a:ext cx="2813079" cy="3036261"/>
          </a:xfrm>
          <a:prstGeom prst="rect">
            <a:avLst/>
          </a:prstGeom>
        </p:spPr>
      </p:pic>
      <p:pic>
        <p:nvPicPr>
          <p:cNvPr id="4" name="图片 3"/>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3427793" y="3273778"/>
            <a:ext cx="4158343" cy="3298246"/>
          </a:xfrm>
          <a:prstGeom prst="rect">
            <a:avLst/>
          </a:prstGeom>
        </p:spPr>
      </p:pic>
      <p:pic>
        <p:nvPicPr>
          <p:cNvPr id="5" name="图片 4" descr="360截图20151019185759776.jpg"/>
          <p:cNvPicPr>
            <a:picLocks noChangeAspect="1"/>
          </p:cNvPicPr>
          <p:nvPr/>
        </p:nvPicPr>
        <p:blipFill>
          <a:blip r:embed="rId5"/>
          <a:stretch>
            <a:fillRect/>
          </a:stretch>
        </p:blipFill>
        <p:spPr>
          <a:xfrm>
            <a:off x="2644951" y="240417"/>
            <a:ext cx="3876675" cy="371475"/>
          </a:xfrm>
          <a:prstGeom prst="rect">
            <a:avLst/>
          </a:prstGeom>
        </p:spPr>
      </p:pic>
      <p:sp>
        <p:nvSpPr>
          <p:cNvPr id="6" name="TextBox 5"/>
          <p:cNvSpPr txBox="1"/>
          <p:nvPr/>
        </p:nvSpPr>
        <p:spPr>
          <a:xfrm>
            <a:off x="247650" y="4924425"/>
            <a:ext cx="2971800" cy="369332"/>
          </a:xfrm>
          <a:prstGeom prst="rect">
            <a:avLst/>
          </a:prstGeom>
          <a:noFill/>
        </p:spPr>
        <p:txBody>
          <a:bodyPr wrap="square" rtlCol="0">
            <a:spAutoFit/>
          </a:bodyPr>
          <a:lstStyle/>
          <a:p>
            <a:r>
              <a:rPr lang="zh-CN" altLang="en-US" dirty="0" smtClean="0"/>
              <a:t>房地产公司调研</a:t>
            </a:r>
            <a:endParaRPr lang="zh-CN" altLang="en-US" dirty="0"/>
          </a:p>
        </p:txBody>
      </p:sp>
    </p:spTree>
    <p:extLst>
      <p:ext uri="{BB962C8B-B14F-4D97-AF65-F5344CB8AC3E}">
        <p14:creationId xmlns="" xmlns:p14="http://schemas.microsoft.com/office/powerpoint/2010/main" val="1002900242"/>
      </p:ext>
    </p:extLst>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13540" y="2066195"/>
            <a:ext cx="1900683" cy="4247317"/>
          </a:xfrm>
          <a:prstGeom prst="rect">
            <a:avLst/>
          </a:prstGeom>
        </p:spPr>
        <p:txBody>
          <a:bodyPr wrap="square">
            <a:spAutoFit/>
          </a:bodyPr>
          <a:lstStyle/>
          <a:p>
            <a:r>
              <a:rPr lang="zh-CN" altLang="en-US" b="1" dirty="0">
                <a:solidFill>
                  <a:schemeClr val="tx1">
                    <a:lumMod val="60000"/>
                    <a:lumOff val="40000"/>
                  </a:schemeClr>
                </a:solidFill>
              </a:rPr>
              <a:t>环巢湖生态文明建设的调研</a:t>
            </a:r>
            <a:r>
              <a:rPr lang="zh-CN" altLang="en-US" b="1" dirty="0" smtClean="0">
                <a:solidFill>
                  <a:schemeClr val="tx1">
                    <a:lumMod val="60000"/>
                    <a:lumOff val="40000"/>
                  </a:schemeClr>
                </a:solidFill>
              </a:rPr>
              <a:t>团队（省级重点团队）   </a:t>
            </a:r>
            <a:endParaRPr lang="en-US" altLang="zh-CN" b="1" dirty="0" smtClean="0">
              <a:solidFill>
                <a:schemeClr val="tx1">
                  <a:lumMod val="60000"/>
                  <a:lumOff val="40000"/>
                </a:schemeClr>
              </a:solidFill>
            </a:endParaRPr>
          </a:p>
          <a:p>
            <a:endParaRPr lang="en-US" altLang="zh-CN" b="1" dirty="0" smtClean="0"/>
          </a:p>
          <a:p>
            <a:r>
              <a:rPr lang="zh-CN" altLang="en-US" b="1" dirty="0" smtClean="0"/>
              <a:t>了解巢湖市的城市格局、市容市貌和环境空气质量，并调查巢湖水质近些年的污染情况以及巢湖旅游业的发展状况，找出其中存在的问题并提出合理建议</a:t>
            </a:r>
            <a:r>
              <a:rPr lang="zh-CN" altLang="en-US" dirty="0" smtClean="0"/>
              <a:t>。</a:t>
            </a:r>
          </a:p>
          <a:p>
            <a:endParaRPr lang="zh-CN" altLang="en-US" dirty="0"/>
          </a:p>
        </p:txBody>
      </p:sp>
      <p:sp>
        <p:nvSpPr>
          <p:cNvPr id="5" name="TextBox 4"/>
          <p:cNvSpPr txBox="1"/>
          <p:nvPr/>
        </p:nvSpPr>
        <p:spPr>
          <a:xfrm>
            <a:off x="566057" y="841829"/>
            <a:ext cx="2046514" cy="369332"/>
          </a:xfrm>
          <a:prstGeom prst="rect">
            <a:avLst/>
          </a:prstGeom>
          <a:noFill/>
        </p:spPr>
        <p:txBody>
          <a:bodyPr wrap="square" rtlCol="0">
            <a:spAutoFit/>
          </a:bodyPr>
          <a:lstStyle/>
          <a:p>
            <a:r>
              <a:rPr lang="zh-CN" altLang="en-US" b="1" dirty="0" smtClean="0"/>
              <a:t>聚焦绿色生态家园</a:t>
            </a:r>
            <a:endParaRPr lang="zh-CN" altLang="en-US" b="1" dirty="0"/>
          </a:p>
        </p:txBody>
      </p:sp>
      <p:pic>
        <p:nvPicPr>
          <p:cNvPr id="6" name="图片 5"/>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489697" y="1742555"/>
            <a:ext cx="6146303" cy="4609728"/>
          </a:xfrm>
          <a:prstGeom prst="rect">
            <a:avLst/>
          </a:prstGeom>
        </p:spPr>
      </p:pic>
      <p:pic>
        <p:nvPicPr>
          <p:cNvPr id="7" name="图片 6" descr="360截图20151019185759776.jpg"/>
          <p:cNvPicPr>
            <a:picLocks noChangeAspect="1"/>
          </p:cNvPicPr>
          <p:nvPr/>
        </p:nvPicPr>
        <p:blipFill>
          <a:blip r:embed="rId3"/>
          <a:stretch>
            <a:fillRect/>
          </a:stretch>
        </p:blipFill>
        <p:spPr>
          <a:xfrm>
            <a:off x="2644951" y="240417"/>
            <a:ext cx="3876675" cy="371475"/>
          </a:xfrm>
          <a:prstGeom prst="rect">
            <a:avLst/>
          </a:prstGeom>
        </p:spPr>
      </p:pic>
    </p:spTree>
    <p:extLst>
      <p:ext uri="{BB962C8B-B14F-4D97-AF65-F5344CB8AC3E}">
        <p14:creationId xmlns="" xmlns:p14="http://schemas.microsoft.com/office/powerpoint/2010/main" val="121780130"/>
      </p:ext>
    </p:extLst>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8_公司形象PPT模板">
  <a:themeElements>
    <a:clrScheme name="8_公司形象PPT模板 3">
      <a:dk1>
        <a:srgbClr val="003366"/>
      </a:dk1>
      <a:lt1>
        <a:srgbClr val="FFFFFF"/>
      </a:lt1>
      <a:dk2>
        <a:srgbClr val="5086C2"/>
      </a:dk2>
      <a:lt2>
        <a:srgbClr val="C0C0C0"/>
      </a:lt2>
      <a:accent1>
        <a:srgbClr val="DE8848"/>
      </a:accent1>
      <a:accent2>
        <a:srgbClr val="85BA54"/>
      </a:accent2>
      <a:accent3>
        <a:srgbClr val="FFFFFF"/>
      </a:accent3>
      <a:accent4>
        <a:srgbClr val="002A56"/>
      </a:accent4>
      <a:accent5>
        <a:srgbClr val="ECC3B1"/>
      </a:accent5>
      <a:accent6>
        <a:srgbClr val="78A84B"/>
      </a:accent6>
      <a:hlink>
        <a:srgbClr val="4C59D2"/>
      </a:hlink>
      <a:folHlink>
        <a:srgbClr val="A0B5C4"/>
      </a:folHlink>
    </a:clrScheme>
    <a:fontScheme name="8_公司形象PPT模板">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8_公司形象PPT模板 1">
        <a:dk1>
          <a:srgbClr val="48806B"/>
        </a:dk1>
        <a:lt1>
          <a:srgbClr val="FFFFFF"/>
        </a:lt1>
        <a:dk2>
          <a:srgbClr val="77956D"/>
        </a:dk2>
        <a:lt2>
          <a:srgbClr val="C0C0C0"/>
        </a:lt2>
        <a:accent1>
          <a:srgbClr val="6BB9C3"/>
        </a:accent1>
        <a:accent2>
          <a:srgbClr val="E7BA15"/>
        </a:accent2>
        <a:accent3>
          <a:srgbClr val="FFFFFF"/>
        </a:accent3>
        <a:accent4>
          <a:srgbClr val="3C6C5A"/>
        </a:accent4>
        <a:accent5>
          <a:srgbClr val="BAD9DE"/>
        </a:accent5>
        <a:accent6>
          <a:srgbClr val="D1A812"/>
        </a:accent6>
        <a:hlink>
          <a:srgbClr val="76C14D"/>
        </a:hlink>
        <a:folHlink>
          <a:srgbClr val="B0C29C"/>
        </a:folHlink>
      </a:clrScheme>
      <a:clrMap bg1="lt1" tx1="dk1" bg2="lt2" tx2="dk2" accent1="accent1" accent2="accent2" accent3="accent3" accent4="accent4" accent5="accent5" accent6="accent6" hlink="hlink" folHlink="folHlink"/>
    </a:extraClrScheme>
    <a:extraClrScheme>
      <a:clrScheme name="8_公司形象PPT模板 2">
        <a:dk1>
          <a:srgbClr val="5F5F5F"/>
        </a:dk1>
        <a:lt1>
          <a:srgbClr val="FFFFFF"/>
        </a:lt1>
        <a:dk2>
          <a:srgbClr val="8D8D8D"/>
        </a:dk2>
        <a:lt2>
          <a:srgbClr val="C0C0C0"/>
        </a:lt2>
        <a:accent1>
          <a:srgbClr val="8EC072"/>
        </a:accent1>
        <a:accent2>
          <a:srgbClr val="5DB8CD"/>
        </a:accent2>
        <a:accent3>
          <a:srgbClr val="FFFFFF"/>
        </a:accent3>
        <a:accent4>
          <a:srgbClr val="505050"/>
        </a:accent4>
        <a:accent5>
          <a:srgbClr val="C6DCBC"/>
        </a:accent5>
        <a:accent6>
          <a:srgbClr val="53A6BA"/>
        </a:accent6>
        <a:hlink>
          <a:srgbClr val="D68B40"/>
        </a:hlink>
        <a:folHlink>
          <a:srgbClr val="D5D179"/>
        </a:folHlink>
      </a:clrScheme>
      <a:clrMap bg1="lt1" tx1="dk1" bg2="lt2" tx2="dk2" accent1="accent1" accent2="accent2" accent3="accent3" accent4="accent4" accent5="accent5" accent6="accent6" hlink="hlink" folHlink="folHlink"/>
    </a:extraClrScheme>
    <a:extraClrScheme>
      <a:clrScheme name="8_公司形象PPT模板 3">
        <a:dk1>
          <a:srgbClr val="003366"/>
        </a:dk1>
        <a:lt1>
          <a:srgbClr val="FFFFFF"/>
        </a:lt1>
        <a:dk2>
          <a:srgbClr val="5086C2"/>
        </a:dk2>
        <a:lt2>
          <a:srgbClr val="C0C0C0"/>
        </a:lt2>
        <a:accent1>
          <a:srgbClr val="DE8848"/>
        </a:accent1>
        <a:accent2>
          <a:srgbClr val="85BA54"/>
        </a:accent2>
        <a:accent3>
          <a:srgbClr val="FFFFFF"/>
        </a:accent3>
        <a:accent4>
          <a:srgbClr val="002A56"/>
        </a:accent4>
        <a:accent5>
          <a:srgbClr val="ECC3B1"/>
        </a:accent5>
        <a:accent6>
          <a:srgbClr val="78A84B"/>
        </a:accent6>
        <a:hlink>
          <a:srgbClr val="4C59D2"/>
        </a:hlink>
        <a:folHlink>
          <a:srgbClr val="A0B5C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公司形象PPT模板">
  <a:themeElements>
    <a:clrScheme name="3_公司形象PPT模板 3">
      <a:dk1>
        <a:srgbClr val="003366"/>
      </a:dk1>
      <a:lt1>
        <a:srgbClr val="FFFFFF"/>
      </a:lt1>
      <a:dk2>
        <a:srgbClr val="5086C2"/>
      </a:dk2>
      <a:lt2>
        <a:srgbClr val="C0C0C0"/>
      </a:lt2>
      <a:accent1>
        <a:srgbClr val="DE8848"/>
      </a:accent1>
      <a:accent2>
        <a:srgbClr val="85BA54"/>
      </a:accent2>
      <a:accent3>
        <a:srgbClr val="FFFFFF"/>
      </a:accent3>
      <a:accent4>
        <a:srgbClr val="002A56"/>
      </a:accent4>
      <a:accent5>
        <a:srgbClr val="ECC3B1"/>
      </a:accent5>
      <a:accent6>
        <a:srgbClr val="78A84B"/>
      </a:accent6>
      <a:hlink>
        <a:srgbClr val="4C59D2"/>
      </a:hlink>
      <a:folHlink>
        <a:srgbClr val="A0B5C4"/>
      </a:folHlink>
    </a:clrScheme>
    <a:fontScheme name="3_公司形象PPT模板">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3_公司形象PPT模板 1">
        <a:dk1>
          <a:srgbClr val="48806B"/>
        </a:dk1>
        <a:lt1>
          <a:srgbClr val="FFFFFF"/>
        </a:lt1>
        <a:dk2>
          <a:srgbClr val="77956D"/>
        </a:dk2>
        <a:lt2>
          <a:srgbClr val="C0C0C0"/>
        </a:lt2>
        <a:accent1>
          <a:srgbClr val="6BB9C3"/>
        </a:accent1>
        <a:accent2>
          <a:srgbClr val="E7BA15"/>
        </a:accent2>
        <a:accent3>
          <a:srgbClr val="FFFFFF"/>
        </a:accent3>
        <a:accent4>
          <a:srgbClr val="3C6C5A"/>
        </a:accent4>
        <a:accent5>
          <a:srgbClr val="BAD9DE"/>
        </a:accent5>
        <a:accent6>
          <a:srgbClr val="D1A812"/>
        </a:accent6>
        <a:hlink>
          <a:srgbClr val="76C14D"/>
        </a:hlink>
        <a:folHlink>
          <a:srgbClr val="B0C29C"/>
        </a:folHlink>
      </a:clrScheme>
      <a:clrMap bg1="lt1" tx1="dk1" bg2="lt2" tx2="dk2" accent1="accent1" accent2="accent2" accent3="accent3" accent4="accent4" accent5="accent5" accent6="accent6" hlink="hlink" folHlink="folHlink"/>
    </a:extraClrScheme>
    <a:extraClrScheme>
      <a:clrScheme name="3_公司形象PPT模板 2">
        <a:dk1>
          <a:srgbClr val="5F5F5F"/>
        </a:dk1>
        <a:lt1>
          <a:srgbClr val="FFFFFF"/>
        </a:lt1>
        <a:dk2>
          <a:srgbClr val="8D8D8D"/>
        </a:dk2>
        <a:lt2>
          <a:srgbClr val="C0C0C0"/>
        </a:lt2>
        <a:accent1>
          <a:srgbClr val="8EC072"/>
        </a:accent1>
        <a:accent2>
          <a:srgbClr val="5DB8CD"/>
        </a:accent2>
        <a:accent3>
          <a:srgbClr val="FFFFFF"/>
        </a:accent3>
        <a:accent4>
          <a:srgbClr val="505050"/>
        </a:accent4>
        <a:accent5>
          <a:srgbClr val="C6DCBC"/>
        </a:accent5>
        <a:accent6>
          <a:srgbClr val="53A6BA"/>
        </a:accent6>
        <a:hlink>
          <a:srgbClr val="D68B40"/>
        </a:hlink>
        <a:folHlink>
          <a:srgbClr val="D5D179"/>
        </a:folHlink>
      </a:clrScheme>
      <a:clrMap bg1="lt1" tx1="dk1" bg2="lt2" tx2="dk2" accent1="accent1" accent2="accent2" accent3="accent3" accent4="accent4" accent5="accent5" accent6="accent6" hlink="hlink" folHlink="folHlink"/>
    </a:extraClrScheme>
    <a:extraClrScheme>
      <a:clrScheme name="3_公司形象PPT模板 3">
        <a:dk1>
          <a:srgbClr val="003366"/>
        </a:dk1>
        <a:lt1>
          <a:srgbClr val="FFFFFF"/>
        </a:lt1>
        <a:dk2>
          <a:srgbClr val="5086C2"/>
        </a:dk2>
        <a:lt2>
          <a:srgbClr val="C0C0C0"/>
        </a:lt2>
        <a:accent1>
          <a:srgbClr val="DE8848"/>
        </a:accent1>
        <a:accent2>
          <a:srgbClr val="85BA54"/>
        </a:accent2>
        <a:accent3>
          <a:srgbClr val="FFFFFF"/>
        </a:accent3>
        <a:accent4>
          <a:srgbClr val="002A56"/>
        </a:accent4>
        <a:accent5>
          <a:srgbClr val="ECC3B1"/>
        </a:accent5>
        <a:accent6>
          <a:srgbClr val="78A84B"/>
        </a:accent6>
        <a:hlink>
          <a:srgbClr val="4C59D2"/>
        </a:hlink>
        <a:folHlink>
          <a:srgbClr val="A0B5C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公司形象PPT模板">
  <a:themeElements>
    <a:clrScheme name="3_公司形象PPT模板 3">
      <a:dk1>
        <a:srgbClr val="003366"/>
      </a:dk1>
      <a:lt1>
        <a:srgbClr val="FFFFFF"/>
      </a:lt1>
      <a:dk2>
        <a:srgbClr val="5086C2"/>
      </a:dk2>
      <a:lt2>
        <a:srgbClr val="C0C0C0"/>
      </a:lt2>
      <a:accent1>
        <a:srgbClr val="DE8848"/>
      </a:accent1>
      <a:accent2>
        <a:srgbClr val="85BA54"/>
      </a:accent2>
      <a:accent3>
        <a:srgbClr val="FFFFFF"/>
      </a:accent3>
      <a:accent4>
        <a:srgbClr val="002A56"/>
      </a:accent4>
      <a:accent5>
        <a:srgbClr val="ECC3B1"/>
      </a:accent5>
      <a:accent6>
        <a:srgbClr val="78A84B"/>
      </a:accent6>
      <a:hlink>
        <a:srgbClr val="4C59D2"/>
      </a:hlink>
      <a:folHlink>
        <a:srgbClr val="A0B5C4"/>
      </a:folHlink>
    </a:clrScheme>
    <a:fontScheme name="3_公司形象PPT模板">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tabLst/>
          <a:def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raClrScheme>
      <a:clrScheme name="3_公司形象PPT模板 1">
        <a:dk1>
          <a:srgbClr val="48806B"/>
        </a:dk1>
        <a:lt1>
          <a:srgbClr val="FFFFFF"/>
        </a:lt1>
        <a:dk2>
          <a:srgbClr val="77956D"/>
        </a:dk2>
        <a:lt2>
          <a:srgbClr val="C0C0C0"/>
        </a:lt2>
        <a:accent1>
          <a:srgbClr val="6BB9C3"/>
        </a:accent1>
        <a:accent2>
          <a:srgbClr val="E7BA15"/>
        </a:accent2>
        <a:accent3>
          <a:srgbClr val="FFFFFF"/>
        </a:accent3>
        <a:accent4>
          <a:srgbClr val="3C6C5A"/>
        </a:accent4>
        <a:accent5>
          <a:srgbClr val="BAD9DE"/>
        </a:accent5>
        <a:accent6>
          <a:srgbClr val="D1A812"/>
        </a:accent6>
        <a:hlink>
          <a:srgbClr val="76C14D"/>
        </a:hlink>
        <a:folHlink>
          <a:srgbClr val="B0C29C"/>
        </a:folHlink>
      </a:clrScheme>
      <a:clrMap bg1="lt1" tx1="dk1" bg2="lt2" tx2="dk2" accent1="accent1" accent2="accent2" accent3="accent3" accent4="accent4" accent5="accent5" accent6="accent6" hlink="hlink" folHlink="folHlink"/>
    </a:extraClrScheme>
    <a:extraClrScheme>
      <a:clrScheme name="3_公司形象PPT模板 2">
        <a:dk1>
          <a:srgbClr val="5F5F5F"/>
        </a:dk1>
        <a:lt1>
          <a:srgbClr val="FFFFFF"/>
        </a:lt1>
        <a:dk2>
          <a:srgbClr val="8D8D8D"/>
        </a:dk2>
        <a:lt2>
          <a:srgbClr val="C0C0C0"/>
        </a:lt2>
        <a:accent1>
          <a:srgbClr val="8EC072"/>
        </a:accent1>
        <a:accent2>
          <a:srgbClr val="5DB8CD"/>
        </a:accent2>
        <a:accent3>
          <a:srgbClr val="FFFFFF"/>
        </a:accent3>
        <a:accent4>
          <a:srgbClr val="505050"/>
        </a:accent4>
        <a:accent5>
          <a:srgbClr val="C6DCBC"/>
        </a:accent5>
        <a:accent6>
          <a:srgbClr val="53A6BA"/>
        </a:accent6>
        <a:hlink>
          <a:srgbClr val="D68B40"/>
        </a:hlink>
        <a:folHlink>
          <a:srgbClr val="D5D179"/>
        </a:folHlink>
      </a:clrScheme>
      <a:clrMap bg1="lt1" tx1="dk1" bg2="lt2" tx2="dk2" accent1="accent1" accent2="accent2" accent3="accent3" accent4="accent4" accent5="accent5" accent6="accent6" hlink="hlink" folHlink="folHlink"/>
    </a:extraClrScheme>
    <a:extraClrScheme>
      <a:clrScheme name="3_公司形象PPT模板 3">
        <a:dk1>
          <a:srgbClr val="003366"/>
        </a:dk1>
        <a:lt1>
          <a:srgbClr val="FFFFFF"/>
        </a:lt1>
        <a:dk2>
          <a:srgbClr val="5086C2"/>
        </a:dk2>
        <a:lt2>
          <a:srgbClr val="C0C0C0"/>
        </a:lt2>
        <a:accent1>
          <a:srgbClr val="DE8848"/>
        </a:accent1>
        <a:accent2>
          <a:srgbClr val="85BA54"/>
        </a:accent2>
        <a:accent3>
          <a:srgbClr val="FFFFFF"/>
        </a:accent3>
        <a:accent4>
          <a:srgbClr val="002A56"/>
        </a:accent4>
        <a:accent5>
          <a:srgbClr val="ECC3B1"/>
        </a:accent5>
        <a:accent6>
          <a:srgbClr val="78A84B"/>
        </a:accent6>
        <a:hlink>
          <a:srgbClr val="4C59D2"/>
        </a:hlink>
        <a:folHlink>
          <a:srgbClr val="A0B5C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1026</TotalTime>
  <Words>1098</Words>
  <Application>Microsoft Office PowerPoint</Application>
  <PresentationFormat>全屏显示(4:3)</PresentationFormat>
  <Paragraphs>48</Paragraphs>
  <Slides>22</Slides>
  <Notes>1</Notes>
  <HiddenSlides>0</HiddenSlides>
  <MMClips>0</MMClips>
  <ScaleCrop>false</ScaleCrop>
  <HeadingPairs>
    <vt:vector size="4" baseType="variant">
      <vt:variant>
        <vt:lpstr>主题</vt:lpstr>
      </vt:variant>
      <vt:variant>
        <vt:i4>3</vt:i4>
      </vt:variant>
      <vt:variant>
        <vt:lpstr>幻灯片标题</vt:lpstr>
      </vt:variant>
      <vt:variant>
        <vt:i4>22</vt:i4>
      </vt:variant>
    </vt:vector>
  </HeadingPairs>
  <TitlesOfParts>
    <vt:vector size="25" baseType="lpstr">
      <vt:lpstr>8_公司形象PPT模板</vt:lpstr>
      <vt:lpstr>3_公司形象PPT模板</vt:lpstr>
      <vt:lpstr>4_公司形象PPT模板</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幻灯片 12</vt:lpstr>
      <vt:lpstr>幻灯片 13</vt:lpstr>
      <vt:lpstr>幻灯片 14</vt:lpstr>
      <vt:lpstr>幻灯片 15</vt:lpstr>
      <vt:lpstr>幻灯片 16</vt:lpstr>
      <vt:lpstr>幻灯片 17</vt:lpstr>
      <vt:lpstr>幻灯片 18</vt:lpstr>
      <vt:lpstr>幻灯片 19</vt:lpstr>
      <vt:lpstr>幻灯片 20</vt:lpstr>
      <vt:lpstr>幻灯片 21</vt:lpstr>
      <vt:lpstr>幻灯片 22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test</cp:lastModifiedBy>
  <cp:revision>138</cp:revision>
  <dcterms:created xsi:type="dcterms:W3CDTF">2015-09-10T03:07:33Z</dcterms:created>
  <dcterms:modified xsi:type="dcterms:W3CDTF">2015-10-20T00:35:28Z</dcterms:modified>
</cp:coreProperties>
</file>